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E6600D-B46C-4F42-8EE1-D91D4B0F9BD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6550FAB-9E59-45F2-892C-89F30DCF4E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DD2311D-7469-4253-833D-292CD127698F}"/>
              </a:ext>
            </a:extLst>
          </p:cNvPr>
          <p:cNvSpPr>
            <a:spLocks noGrp="1"/>
          </p:cNvSpPr>
          <p:nvPr>
            <p:ph type="dt" sz="half" idx="10"/>
          </p:nvPr>
        </p:nvSpPr>
        <p:spPr/>
        <p:txBody>
          <a:bodyPr/>
          <a:lstStyle/>
          <a:p>
            <a:fld id="{87906217-85BC-4ADB-8B85-04C09F277937}" type="datetimeFigureOut">
              <a:rPr lang="fr-FR" smtClean="0"/>
              <a:t>09/05/2025</a:t>
            </a:fld>
            <a:endParaRPr lang="fr-FR"/>
          </a:p>
        </p:txBody>
      </p:sp>
      <p:sp>
        <p:nvSpPr>
          <p:cNvPr id="5" name="Espace réservé du pied de page 4">
            <a:extLst>
              <a:ext uri="{FF2B5EF4-FFF2-40B4-BE49-F238E27FC236}">
                <a16:creationId xmlns:a16="http://schemas.microsoft.com/office/drawing/2014/main" id="{06806872-61E6-435D-8AA0-B888427121D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7464141-0301-4C37-87F9-AB54137DE2D4}"/>
              </a:ext>
            </a:extLst>
          </p:cNvPr>
          <p:cNvSpPr>
            <a:spLocks noGrp="1"/>
          </p:cNvSpPr>
          <p:nvPr>
            <p:ph type="sldNum" sz="quarter" idx="12"/>
          </p:nvPr>
        </p:nvSpPr>
        <p:spPr/>
        <p:txBody>
          <a:bodyPr/>
          <a:lstStyle/>
          <a:p>
            <a:fld id="{0DD3B8CC-7454-4E17-B7D4-460D403686CF}" type="slidenum">
              <a:rPr lang="fr-FR" smtClean="0"/>
              <a:t>‹N°›</a:t>
            </a:fld>
            <a:endParaRPr lang="fr-FR"/>
          </a:p>
        </p:txBody>
      </p:sp>
    </p:spTree>
    <p:extLst>
      <p:ext uri="{BB962C8B-B14F-4D97-AF65-F5344CB8AC3E}">
        <p14:creationId xmlns:p14="http://schemas.microsoft.com/office/powerpoint/2010/main" val="3114180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B27F05-99D5-49F6-96C6-74484D4874E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1F22734-D13E-42E9-A096-B505FD33E1B2}"/>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51EA622-85EB-4717-BC2F-A44ED8119160}"/>
              </a:ext>
            </a:extLst>
          </p:cNvPr>
          <p:cNvSpPr>
            <a:spLocks noGrp="1"/>
          </p:cNvSpPr>
          <p:nvPr>
            <p:ph type="dt" sz="half" idx="10"/>
          </p:nvPr>
        </p:nvSpPr>
        <p:spPr/>
        <p:txBody>
          <a:bodyPr/>
          <a:lstStyle/>
          <a:p>
            <a:fld id="{87906217-85BC-4ADB-8B85-04C09F277937}" type="datetimeFigureOut">
              <a:rPr lang="fr-FR" smtClean="0"/>
              <a:t>09/05/2025</a:t>
            </a:fld>
            <a:endParaRPr lang="fr-FR"/>
          </a:p>
        </p:txBody>
      </p:sp>
      <p:sp>
        <p:nvSpPr>
          <p:cNvPr id="5" name="Espace réservé du pied de page 4">
            <a:extLst>
              <a:ext uri="{FF2B5EF4-FFF2-40B4-BE49-F238E27FC236}">
                <a16:creationId xmlns:a16="http://schemas.microsoft.com/office/drawing/2014/main" id="{DBBFC3BE-8826-48BF-B43A-8C1A08914A7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3DBB136-D4AA-4266-8505-6DD6167597A8}"/>
              </a:ext>
            </a:extLst>
          </p:cNvPr>
          <p:cNvSpPr>
            <a:spLocks noGrp="1"/>
          </p:cNvSpPr>
          <p:nvPr>
            <p:ph type="sldNum" sz="quarter" idx="12"/>
          </p:nvPr>
        </p:nvSpPr>
        <p:spPr/>
        <p:txBody>
          <a:bodyPr/>
          <a:lstStyle/>
          <a:p>
            <a:fld id="{0DD3B8CC-7454-4E17-B7D4-460D403686CF}" type="slidenum">
              <a:rPr lang="fr-FR" smtClean="0"/>
              <a:t>‹N°›</a:t>
            </a:fld>
            <a:endParaRPr lang="fr-FR"/>
          </a:p>
        </p:txBody>
      </p:sp>
    </p:spTree>
    <p:extLst>
      <p:ext uri="{BB962C8B-B14F-4D97-AF65-F5344CB8AC3E}">
        <p14:creationId xmlns:p14="http://schemas.microsoft.com/office/powerpoint/2010/main" val="3646952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5033BBC-FF03-45BB-BE4A-292F4E1A057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09977AD-31B2-4FD6-AC30-96FFDC8E6F38}"/>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E55ACEF-B121-4471-9A0A-52CFA765A8CD}"/>
              </a:ext>
            </a:extLst>
          </p:cNvPr>
          <p:cNvSpPr>
            <a:spLocks noGrp="1"/>
          </p:cNvSpPr>
          <p:nvPr>
            <p:ph type="dt" sz="half" idx="10"/>
          </p:nvPr>
        </p:nvSpPr>
        <p:spPr/>
        <p:txBody>
          <a:bodyPr/>
          <a:lstStyle/>
          <a:p>
            <a:fld id="{87906217-85BC-4ADB-8B85-04C09F277937}" type="datetimeFigureOut">
              <a:rPr lang="fr-FR" smtClean="0"/>
              <a:t>09/05/2025</a:t>
            </a:fld>
            <a:endParaRPr lang="fr-FR"/>
          </a:p>
        </p:txBody>
      </p:sp>
      <p:sp>
        <p:nvSpPr>
          <p:cNvPr id="5" name="Espace réservé du pied de page 4">
            <a:extLst>
              <a:ext uri="{FF2B5EF4-FFF2-40B4-BE49-F238E27FC236}">
                <a16:creationId xmlns:a16="http://schemas.microsoft.com/office/drawing/2014/main" id="{09F9B348-1EF4-4E48-A38E-759F0C3A5EE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F622C73-A195-4FF6-9CE3-D33C22445F6F}"/>
              </a:ext>
            </a:extLst>
          </p:cNvPr>
          <p:cNvSpPr>
            <a:spLocks noGrp="1"/>
          </p:cNvSpPr>
          <p:nvPr>
            <p:ph type="sldNum" sz="quarter" idx="12"/>
          </p:nvPr>
        </p:nvSpPr>
        <p:spPr/>
        <p:txBody>
          <a:bodyPr/>
          <a:lstStyle/>
          <a:p>
            <a:fld id="{0DD3B8CC-7454-4E17-B7D4-460D403686CF}" type="slidenum">
              <a:rPr lang="fr-FR" smtClean="0"/>
              <a:t>‹N°›</a:t>
            </a:fld>
            <a:endParaRPr lang="fr-FR"/>
          </a:p>
        </p:txBody>
      </p:sp>
    </p:spTree>
    <p:extLst>
      <p:ext uri="{BB962C8B-B14F-4D97-AF65-F5344CB8AC3E}">
        <p14:creationId xmlns:p14="http://schemas.microsoft.com/office/powerpoint/2010/main" val="3625424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84FE54-4E56-4446-B248-4A7D4660013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2F9F2F0-3CC5-4046-B0C4-A7538B4667E7}"/>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49F14D8-48E3-4DAD-A5F0-D57AAE21C6F3}"/>
              </a:ext>
            </a:extLst>
          </p:cNvPr>
          <p:cNvSpPr>
            <a:spLocks noGrp="1"/>
          </p:cNvSpPr>
          <p:nvPr>
            <p:ph type="dt" sz="half" idx="10"/>
          </p:nvPr>
        </p:nvSpPr>
        <p:spPr/>
        <p:txBody>
          <a:bodyPr/>
          <a:lstStyle/>
          <a:p>
            <a:fld id="{87906217-85BC-4ADB-8B85-04C09F277937}" type="datetimeFigureOut">
              <a:rPr lang="fr-FR" smtClean="0"/>
              <a:t>09/05/2025</a:t>
            </a:fld>
            <a:endParaRPr lang="fr-FR"/>
          </a:p>
        </p:txBody>
      </p:sp>
      <p:sp>
        <p:nvSpPr>
          <p:cNvPr id="5" name="Espace réservé du pied de page 4">
            <a:extLst>
              <a:ext uri="{FF2B5EF4-FFF2-40B4-BE49-F238E27FC236}">
                <a16:creationId xmlns:a16="http://schemas.microsoft.com/office/drawing/2014/main" id="{9F900FA9-52D2-4226-977D-D96630156AC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4B10198-8935-42DB-9154-BF393502BF9D}"/>
              </a:ext>
            </a:extLst>
          </p:cNvPr>
          <p:cNvSpPr>
            <a:spLocks noGrp="1"/>
          </p:cNvSpPr>
          <p:nvPr>
            <p:ph type="sldNum" sz="quarter" idx="12"/>
          </p:nvPr>
        </p:nvSpPr>
        <p:spPr/>
        <p:txBody>
          <a:bodyPr/>
          <a:lstStyle/>
          <a:p>
            <a:fld id="{0DD3B8CC-7454-4E17-B7D4-460D403686CF}" type="slidenum">
              <a:rPr lang="fr-FR" smtClean="0"/>
              <a:t>‹N°›</a:t>
            </a:fld>
            <a:endParaRPr lang="fr-FR"/>
          </a:p>
        </p:txBody>
      </p:sp>
    </p:spTree>
    <p:extLst>
      <p:ext uri="{BB962C8B-B14F-4D97-AF65-F5344CB8AC3E}">
        <p14:creationId xmlns:p14="http://schemas.microsoft.com/office/powerpoint/2010/main" val="2103129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BCF1C5-F629-42EF-BDD9-BACA3DEEB87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EAE33CC-8715-4601-A39F-3E34737B36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1AEFE787-7884-4450-8B3C-59E9A4E7BEC4}"/>
              </a:ext>
            </a:extLst>
          </p:cNvPr>
          <p:cNvSpPr>
            <a:spLocks noGrp="1"/>
          </p:cNvSpPr>
          <p:nvPr>
            <p:ph type="dt" sz="half" idx="10"/>
          </p:nvPr>
        </p:nvSpPr>
        <p:spPr/>
        <p:txBody>
          <a:bodyPr/>
          <a:lstStyle/>
          <a:p>
            <a:fld id="{87906217-85BC-4ADB-8B85-04C09F277937}" type="datetimeFigureOut">
              <a:rPr lang="fr-FR" smtClean="0"/>
              <a:t>09/05/2025</a:t>
            </a:fld>
            <a:endParaRPr lang="fr-FR"/>
          </a:p>
        </p:txBody>
      </p:sp>
      <p:sp>
        <p:nvSpPr>
          <p:cNvPr id="5" name="Espace réservé du pied de page 4">
            <a:extLst>
              <a:ext uri="{FF2B5EF4-FFF2-40B4-BE49-F238E27FC236}">
                <a16:creationId xmlns:a16="http://schemas.microsoft.com/office/drawing/2014/main" id="{65EA91A2-5E8E-4992-B9C4-5DD9BCE574C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A331C19-7D50-4CB5-B444-1CB5C83C5CD1}"/>
              </a:ext>
            </a:extLst>
          </p:cNvPr>
          <p:cNvSpPr>
            <a:spLocks noGrp="1"/>
          </p:cNvSpPr>
          <p:nvPr>
            <p:ph type="sldNum" sz="quarter" idx="12"/>
          </p:nvPr>
        </p:nvSpPr>
        <p:spPr/>
        <p:txBody>
          <a:bodyPr/>
          <a:lstStyle/>
          <a:p>
            <a:fld id="{0DD3B8CC-7454-4E17-B7D4-460D403686CF}" type="slidenum">
              <a:rPr lang="fr-FR" smtClean="0"/>
              <a:t>‹N°›</a:t>
            </a:fld>
            <a:endParaRPr lang="fr-FR"/>
          </a:p>
        </p:txBody>
      </p:sp>
    </p:spTree>
    <p:extLst>
      <p:ext uri="{BB962C8B-B14F-4D97-AF65-F5344CB8AC3E}">
        <p14:creationId xmlns:p14="http://schemas.microsoft.com/office/powerpoint/2010/main" val="2174227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956733-35AB-4435-9EF3-363467101AC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6E83E38-1117-468D-B358-587F3E0079D2}"/>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130E919-E16E-40CE-8194-2FC9B2EF79A2}"/>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C7F8E1D-C849-4E16-A51D-D195A3D6D4F9}"/>
              </a:ext>
            </a:extLst>
          </p:cNvPr>
          <p:cNvSpPr>
            <a:spLocks noGrp="1"/>
          </p:cNvSpPr>
          <p:nvPr>
            <p:ph type="dt" sz="half" idx="10"/>
          </p:nvPr>
        </p:nvSpPr>
        <p:spPr/>
        <p:txBody>
          <a:bodyPr/>
          <a:lstStyle/>
          <a:p>
            <a:fld id="{87906217-85BC-4ADB-8B85-04C09F277937}" type="datetimeFigureOut">
              <a:rPr lang="fr-FR" smtClean="0"/>
              <a:t>09/05/2025</a:t>
            </a:fld>
            <a:endParaRPr lang="fr-FR"/>
          </a:p>
        </p:txBody>
      </p:sp>
      <p:sp>
        <p:nvSpPr>
          <p:cNvPr id="6" name="Espace réservé du pied de page 5">
            <a:extLst>
              <a:ext uri="{FF2B5EF4-FFF2-40B4-BE49-F238E27FC236}">
                <a16:creationId xmlns:a16="http://schemas.microsoft.com/office/drawing/2014/main" id="{6042DB86-9F83-4ED5-B96F-BBCA80B1C98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1D393BB-A902-4E05-8490-107AA0EC0B23}"/>
              </a:ext>
            </a:extLst>
          </p:cNvPr>
          <p:cNvSpPr>
            <a:spLocks noGrp="1"/>
          </p:cNvSpPr>
          <p:nvPr>
            <p:ph type="sldNum" sz="quarter" idx="12"/>
          </p:nvPr>
        </p:nvSpPr>
        <p:spPr/>
        <p:txBody>
          <a:bodyPr/>
          <a:lstStyle/>
          <a:p>
            <a:fld id="{0DD3B8CC-7454-4E17-B7D4-460D403686CF}" type="slidenum">
              <a:rPr lang="fr-FR" smtClean="0"/>
              <a:t>‹N°›</a:t>
            </a:fld>
            <a:endParaRPr lang="fr-FR"/>
          </a:p>
        </p:txBody>
      </p:sp>
    </p:spTree>
    <p:extLst>
      <p:ext uri="{BB962C8B-B14F-4D97-AF65-F5344CB8AC3E}">
        <p14:creationId xmlns:p14="http://schemas.microsoft.com/office/powerpoint/2010/main" val="3006991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2FD825-59B3-4C63-8AE4-C3E4676CD70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0EAC4B2-F2FE-4B30-92BB-1F45128D3A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2B837760-1B24-4119-B145-4EC441134A1F}"/>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C6ADFB1-7E74-4BD7-859D-EA0F5E0B22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886C7D57-275F-4DEB-8B72-06E4D246CE20}"/>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F964A5A-2037-4D1E-BD24-33F18978B82F}"/>
              </a:ext>
            </a:extLst>
          </p:cNvPr>
          <p:cNvSpPr>
            <a:spLocks noGrp="1"/>
          </p:cNvSpPr>
          <p:nvPr>
            <p:ph type="dt" sz="half" idx="10"/>
          </p:nvPr>
        </p:nvSpPr>
        <p:spPr/>
        <p:txBody>
          <a:bodyPr/>
          <a:lstStyle/>
          <a:p>
            <a:fld id="{87906217-85BC-4ADB-8B85-04C09F277937}" type="datetimeFigureOut">
              <a:rPr lang="fr-FR" smtClean="0"/>
              <a:t>09/05/2025</a:t>
            </a:fld>
            <a:endParaRPr lang="fr-FR"/>
          </a:p>
        </p:txBody>
      </p:sp>
      <p:sp>
        <p:nvSpPr>
          <p:cNvPr id="8" name="Espace réservé du pied de page 7">
            <a:extLst>
              <a:ext uri="{FF2B5EF4-FFF2-40B4-BE49-F238E27FC236}">
                <a16:creationId xmlns:a16="http://schemas.microsoft.com/office/drawing/2014/main" id="{86EAED02-1C32-45CB-9061-2DA337E8BFA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B5983E3-5AF7-41FD-9D67-11C992AFEDB4}"/>
              </a:ext>
            </a:extLst>
          </p:cNvPr>
          <p:cNvSpPr>
            <a:spLocks noGrp="1"/>
          </p:cNvSpPr>
          <p:nvPr>
            <p:ph type="sldNum" sz="quarter" idx="12"/>
          </p:nvPr>
        </p:nvSpPr>
        <p:spPr/>
        <p:txBody>
          <a:bodyPr/>
          <a:lstStyle/>
          <a:p>
            <a:fld id="{0DD3B8CC-7454-4E17-B7D4-460D403686CF}" type="slidenum">
              <a:rPr lang="fr-FR" smtClean="0"/>
              <a:t>‹N°›</a:t>
            </a:fld>
            <a:endParaRPr lang="fr-FR"/>
          </a:p>
        </p:txBody>
      </p:sp>
    </p:spTree>
    <p:extLst>
      <p:ext uri="{BB962C8B-B14F-4D97-AF65-F5344CB8AC3E}">
        <p14:creationId xmlns:p14="http://schemas.microsoft.com/office/powerpoint/2010/main" val="3614976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3DF17E-5CC2-41DD-9F77-74520A942F9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56A6A27-C86C-4CF2-8B8A-33283D253908}"/>
              </a:ext>
            </a:extLst>
          </p:cNvPr>
          <p:cNvSpPr>
            <a:spLocks noGrp="1"/>
          </p:cNvSpPr>
          <p:nvPr>
            <p:ph type="dt" sz="half" idx="10"/>
          </p:nvPr>
        </p:nvSpPr>
        <p:spPr/>
        <p:txBody>
          <a:bodyPr/>
          <a:lstStyle/>
          <a:p>
            <a:fld id="{87906217-85BC-4ADB-8B85-04C09F277937}" type="datetimeFigureOut">
              <a:rPr lang="fr-FR" smtClean="0"/>
              <a:t>09/05/2025</a:t>
            </a:fld>
            <a:endParaRPr lang="fr-FR"/>
          </a:p>
        </p:txBody>
      </p:sp>
      <p:sp>
        <p:nvSpPr>
          <p:cNvPr id="4" name="Espace réservé du pied de page 3">
            <a:extLst>
              <a:ext uri="{FF2B5EF4-FFF2-40B4-BE49-F238E27FC236}">
                <a16:creationId xmlns:a16="http://schemas.microsoft.com/office/drawing/2014/main" id="{10BF5324-5405-47C6-BA55-73338D12249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9FF38A8-8688-4D59-8C92-BD1BB094979E}"/>
              </a:ext>
            </a:extLst>
          </p:cNvPr>
          <p:cNvSpPr>
            <a:spLocks noGrp="1"/>
          </p:cNvSpPr>
          <p:nvPr>
            <p:ph type="sldNum" sz="quarter" idx="12"/>
          </p:nvPr>
        </p:nvSpPr>
        <p:spPr/>
        <p:txBody>
          <a:bodyPr/>
          <a:lstStyle/>
          <a:p>
            <a:fld id="{0DD3B8CC-7454-4E17-B7D4-460D403686CF}" type="slidenum">
              <a:rPr lang="fr-FR" smtClean="0"/>
              <a:t>‹N°›</a:t>
            </a:fld>
            <a:endParaRPr lang="fr-FR"/>
          </a:p>
        </p:txBody>
      </p:sp>
    </p:spTree>
    <p:extLst>
      <p:ext uri="{BB962C8B-B14F-4D97-AF65-F5344CB8AC3E}">
        <p14:creationId xmlns:p14="http://schemas.microsoft.com/office/powerpoint/2010/main" val="4118944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0CE218A-F190-4DB1-B5B4-E2B2FA519DDD}"/>
              </a:ext>
            </a:extLst>
          </p:cNvPr>
          <p:cNvSpPr>
            <a:spLocks noGrp="1"/>
          </p:cNvSpPr>
          <p:nvPr>
            <p:ph type="dt" sz="half" idx="10"/>
          </p:nvPr>
        </p:nvSpPr>
        <p:spPr/>
        <p:txBody>
          <a:bodyPr/>
          <a:lstStyle/>
          <a:p>
            <a:fld id="{87906217-85BC-4ADB-8B85-04C09F277937}" type="datetimeFigureOut">
              <a:rPr lang="fr-FR" smtClean="0"/>
              <a:t>09/05/2025</a:t>
            </a:fld>
            <a:endParaRPr lang="fr-FR"/>
          </a:p>
        </p:txBody>
      </p:sp>
      <p:sp>
        <p:nvSpPr>
          <p:cNvPr id="3" name="Espace réservé du pied de page 2">
            <a:extLst>
              <a:ext uri="{FF2B5EF4-FFF2-40B4-BE49-F238E27FC236}">
                <a16:creationId xmlns:a16="http://schemas.microsoft.com/office/drawing/2014/main" id="{A6283879-716A-458E-B1EB-712601F19A7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F0490D9-C18B-44D1-8297-13849C09AC5C}"/>
              </a:ext>
            </a:extLst>
          </p:cNvPr>
          <p:cNvSpPr>
            <a:spLocks noGrp="1"/>
          </p:cNvSpPr>
          <p:nvPr>
            <p:ph type="sldNum" sz="quarter" idx="12"/>
          </p:nvPr>
        </p:nvSpPr>
        <p:spPr/>
        <p:txBody>
          <a:bodyPr/>
          <a:lstStyle/>
          <a:p>
            <a:fld id="{0DD3B8CC-7454-4E17-B7D4-460D403686CF}" type="slidenum">
              <a:rPr lang="fr-FR" smtClean="0"/>
              <a:t>‹N°›</a:t>
            </a:fld>
            <a:endParaRPr lang="fr-FR"/>
          </a:p>
        </p:txBody>
      </p:sp>
    </p:spTree>
    <p:extLst>
      <p:ext uri="{BB962C8B-B14F-4D97-AF65-F5344CB8AC3E}">
        <p14:creationId xmlns:p14="http://schemas.microsoft.com/office/powerpoint/2010/main" val="1458719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B6A58D-0494-45B1-B4D0-48821744F1D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32E7E8C-FFC7-4FF6-9B1C-E13D3B9FDF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3B3F16B-2623-4CD9-A1FC-09F667142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A7B85E64-B6F8-4F7E-A955-35EB79DE17E4}"/>
              </a:ext>
            </a:extLst>
          </p:cNvPr>
          <p:cNvSpPr>
            <a:spLocks noGrp="1"/>
          </p:cNvSpPr>
          <p:nvPr>
            <p:ph type="dt" sz="half" idx="10"/>
          </p:nvPr>
        </p:nvSpPr>
        <p:spPr/>
        <p:txBody>
          <a:bodyPr/>
          <a:lstStyle/>
          <a:p>
            <a:fld id="{87906217-85BC-4ADB-8B85-04C09F277937}" type="datetimeFigureOut">
              <a:rPr lang="fr-FR" smtClean="0"/>
              <a:t>09/05/2025</a:t>
            </a:fld>
            <a:endParaRPr lang="fr-FR"/>
          </a:p>
        </p:txBody>
      </p:sp>
      <p:sp>
        <p:nvSpPr>
          <p:cNvPr id="6" name="Espace réservé du pied de page 5">
            <a:extLst>
              <a:ext uri="{FF2B5EF4-FFF2-40B4-BE49-F238E27FC236}">
                <a16:creationId xmlns:a16="http://schemas.microsoft.com/office/drawing/2014/main" id="{1E1493DF-2DCF-4B08-AACE-3C01148594C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1C96951-4416-4DFA-9A0D-224ACAA1E9B9}"/>
              </a:ext>
            </a:extLst>
          </p:cNvPr>
          <p:cNvSpPr>
            <a:spLocks noGrp="1"/>
          </p:cNvSpPr>
          <p:nvPr>
            <p:ph type="sldNum" sz="quarter" idx="12"/>
          </p:nvPr>
        </p:nvSpPr>
        <p:spPr/>
        <p:txBody>
          <a:bodyPr/>
          <a:lstStyle/>
          <a:p>
            <a:fld id="{0DD3B8CC-7454-4E17-B7D4-460D403686CF}" type="slidenum">
              <a:rPr lang="fr-FR" smtClean="0"/>
              <a:t>‹N°›</a:t>
            </a:fld>
            <a:endParaRPr lang="fr-FR"/>
          </a:p>
        </p:txBody>
      </p:sp>
    </p:spTree>
    <p:extLst>
      <p:ext uri="{BB962C8B-B14F-4D97-AF65-F5344CB8AC3E}">
        <p14:creationId xmlns:p14="http://schemas.microsoft.com/office/powerpoint/2010/main" val="666876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E550A2-EA5E-484B-BDBC-7575BA5E00E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E23413E-51C4-4E9A-862A-5CDCE6F7FC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F4D476C-74B2-4979-977D-A89652EFC9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94682FCA-D884-45F2-A536-B5F1FDCDE1D4}"/>
              </a:ext>
            </a:extLst>
          </p:cNvPr>
          <p:cNvSpPr>
            <a:spLocks noGrp="1"/>
          </p:cNvSpPr>
          <p:nvPr>
            <p:ph type="dt" sz="half" idx="10"/>
          </p:nvPr>
        </p:nvSpPr>
        <p:spPr/>
        <p:txBody>
          <a:bodyPr/>
          <a:lstStyle/>
          <a:p>
            <a:fld id="{87906217-85BC-4ADB-8B85-04C09F277937}" type="datetimeFigureOut">
              <a:rPr lang="fr-FR" smtClean="0"/>
              <a:t>09/05/2025</a:t>
            </a:fld>
            <a:endParaRPr lang="fr-FR"/>
          </a:p>
        </p:txBody>
      </p:sp>
      <p:sp>
        <p:nvSpPr>
          <p:cNvPr id="6" name="Espace réservé du pied de page 5">
            <a:extLst>
              <a:ext uri="{FF2B5EF4-FFF2-40B4-BE49-F238E27FC236}">
                <a16:creationId xmlns:a16="http://schemas.microsoft.com/office/drawing/2014/main" id="{6E7FECAB-7AE3-4A7B-A4BD-EF2FC74AF36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121B12B-66F7-4B01-A06E-80625328DEF8}"/>
              </a:ext>
            </a:extLst>
          </p:cNvPr>
          <p:cNvSpPr>
            <a:spLocks noGrp="1"/>
          </p:cNvSpPr>
          <p:nvPr>
            <p:ph type="sldNum" sz="quarter" idx="12"/>
          </p:nvPr>
        </p:nvSpPr>
        <p:spPr/>
        <p:txBody>
          <a:bodyPr/>
          <a:lstStyle/>
          <a:p>
            <a:fld id="{0DD3B8CC-7454-4E17-B7D4-460D403686CF}" type="slidenum">
              <a:rPr lang="fr-FR" smtClean="0"/>
              <a:t>‹N°›</a:t>
            </a:fld>
            <a:endParaRPr lang="fr-FR"/>
          </a:p>
        </p:txBody>
      </p:sp>
    </p:spTree>
    <p:extLst>
      <p:ext uri="{BB962C8B-B14F-4D97-AF65-F5344CB8AC3E}">
        <p14:creationId xmlns:p14="http://schemas.microsoft.com/office/powerpoint/2010/main" val="2042887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9758CF3-0460-4FF9-9F03-93D4D0B817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CF1CACB-CF5A-48B9-9081-8840813868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A6C5E07-8563-4BB0-A690-B491A161FF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906217-85BC-4ADB-8B85-04C09F277937}" type="datetimeFigureOut">
              <a:rPr lang="fr-FR" smtClean="0"/>
              <a:t>09/05/2025</a:t>
            </a:fld>
            <a:endParaRPr lang="fr-FR"/>
          </a:p>
        </p:txBody>
      </p:sp>
      <p:sp>
        <p:nvSpPr>
          <p:cNvPr id="5" name="Espace réservé du pied de page 4">
            <a:extLst>
              <a:ext uri="{FF2B5EF4-FFF2-40B4-BE49-F238E27FC236}">
                <a16:creationId xmlns:a16="http://schemas.microsoft.com/office/drawing/2014/main" id="{774F0B91-5454-4413-A9ED-0D0509D6DA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F3C999E-1BFC-4913-BF46-39B7A38477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D3B8CC-7454-4E17-B7D4-460D403686CF}" type="slidenum">
              <a:rPr lang="fr-FR" smtClean="0"/>
              <a:t>‹N°›</a:t>
            </a:fld>
            <a:endParaRPr lang="fr-FR"/>
          </a:p>
        </p:txBody>
      </p:sp>
    </p:spTree>
    <p:extLst>
      <p:ext uri="{BB962C8B-B14F-4D97-AF65-F5344CB8AC3E}">
        <p14:creationId xmlns:p14="http://schemas.microsoft.com/office/powerpoint/2010/main" val="2590746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74000">
              <a:schemeClr val="accent2">
                <a:lumMod val="60000"/>
                <a:lumOff val="40000"/>
              </a:schemeClr>
            </a:gs>
            <a:gs pos="83000">
              <a:schemeClr val="accent2">
                <a:lumMod val="60000"/>
                <a:lumOff val="40000"/>
              </a:schemeClr>
            </a:gs>
            <a:gs pos="100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AF77E1DD-10EF-4778-A746-0AE321E3E90A}"/>
              </a:ext>
            </a:extLst>
          </p:cNvPr>
          <p:cNvPicPr>
            <a:picLocks noChangeAspect="1"/>
          </p:cNvPicPr>
          <p:nvPr/>
        </p:nvPicPr>
        <p:blipFill rotWithShape="1">
          <a:blip r:embed="rId2">
            <a:extLst>
              <a:ext uri="{28A0092B-C50C-407E-A947-70E740481C1C}">
                <a14:useLocalDpi xmlns:a14="http://schemas.microsoft.com/office/drawing/2010/main" val="0"/>
              </a:ext>
            </a:extLst>
          </a:blip>
          <a:srcRect l="19688" t="6264" r="22336" b="9157"/>
          <a:stretch/>
        </p:blipFill>
        <p:spPr>
          <a:xfrm>
            <a:off x="5304568" y="1649266"/>
            <a:ext cx="2406570" cy="2136544"/>
          </a:xfrm>
          <a:prstGeom prst="rect">
            <a:avLst/>
          </a:prstGeom>
        </p:spPr>
      </p:pic>
      <p:pic>
        <p:nvPicPr>
          <p:cNvPr id="5" name="Image 4">
            <a:extLst>
              <a:ext uri="{FF2B5EF4-FFF2-40B4-BE49-F238E27FC236}">
                <a16:creationId xmlns:a16="http://schemas.microsoft.com/office/drawing/2014/main" id="{9EA98A7C-06DF-4623-8891-E6F47838E241}"/>
              </a:ext>
            </a:extLst>
          </p:cNvPr>
          <p:cNvPicPr>
            <a:picLocks noChangeAspect="1"/>
          </p:cNvPicPr>
          <p:nvPr/>
        </p:nvPicPr>
        <p:blipFill rotWithShape="1">
          <a:blip r:embed="rId3">
            <a:extLst>
              <a:ext uri="{28A0092B-C50C-407E-A947-70E740481C1C}">
                <a14:useLocalDpi xmlns:a14="http://schemas.microsoft.com/office/drawing/2010/main" val="0"/>
              </a:ext>
            </a:extLst>
          </a:blip>
          <a:srcRect l="16498" t="36713" r="20878" b="33547"/>
          <a:stretch/>
        </p:blipFill>
        <p:spPr>
          <a:xfrm>
            <a:off x="911919" y="1957775"/>
            <a:ext cx="3901377" cy="1389524"/>
          </a:xfrm>
          <a:prstGeom prst="rect">
            <a:avLst/>
          </a:prstGeom>
        </p:spPr>
      </p:pic>
      <p:sp>
        <p:nvSpPr>
          <p:cNvPr id="13" name="ZoneTexte 12">
            <a:extLst>
              <a:ext uri="{FF2B5EF4-FFF2-40B4-BE49-F238E27FC236}">
                <a16:creationId xmlns:a16="http://schemas.microsoft.com/office/drawing/2014/main" id="{60AB6FEF-A7E1-4509-864A-0BBDF55F57E6}"/>
              </a:ext>
            </a:extLst>
          </p:cNvPr>
          <p:cNvSpPr txBox="1"/>
          <p:nvPr/>
        </p:nvSpPr>
        <p:spPr>
          <a:xfrm>
            <a:off x="144827" y="293099"/>
            <a:ext cx="727549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Challenge mathématique 2024 – 2025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Manche 4 – Niveau 4 (problème 1 jour 1)</a:t>
            </a:r>
          </a:p>
        </p:txBody>
      </p:sp>
      <p:pic>
        <p:nvPicPr>
          <p:cNvPr id="17" name="Google Shape;165;p19">
            <a:extLst>
              <a:ext uri="{FF2B5EF4-FFF2-40B4-BE49-F238E27FC236}">
                <a16:creationId xmlns:a16="http://schemas.microsoft.com/office/drawing/2014/main" id="{3A978BB4-74A2-4DF4-98D4-3EBD05C3022F}"/>
              </a:ext>
            </a:extLst>
          </p:cNvPr>
          <p:cNvPicPr/>
          <p:nvPr/>
        </p:nvPicPr>
        <p:blipFill>
          <a:blip r:embed="rId4"/>
          <a:stretch/>
        </p:blipFill>
        <p:spPr>
          <a:xfrm>
            <a:off x="11303368" y="6205687"/>
            <a:ext cx="743805" cy="560533"/>
          </a:xfrm>
          <a:prstGeom prst="rect">
            <a:avLst/>
          </a:prstGeom>
          <a:ln w="0">
            <a:noFill/>
          </a:ln>
        </p:spPr>
      </p:pic>
      <p:sp>
        <p:nvSpPr>
          <p:cNvPr id="18" name="ZoneTexte 17">
            <a:extLst>
              <a:ext uri="{FF2B5EF4-FFF2-40B4-BE49-F238E27FC236}">
                <a16:creationId xmlns:a16="http://schemas.microsoft.com/office/drawing/2014/main" id="{852DA6F8-DC88-44E2-9B41-41AD07BE003E}"/>
              </a:ext>
            </a:extLst>
          </p:cNvPr>
          <p:cNvSpPr txBox="1"/>
          <p:nvPr/>
        </p:nvSpPr>
        <p:spPr>
          <a:xfrm>
            <a:off x="9150220" y="6458443"/>
            <a:ext cx="2153148"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black"/>
                </a:solidFill>
                <a:effectLst/>
                <a:uLnTx/>
                <a:uFillTx/>
                <a:latin typeface="Calibri" panose="020F0502020204030204"/>
                <a:ea typeface="+mn-ea"/>
                <a:cs typeface="+mn-cs"/>
              </a:rPr>
              <a:t>Mission mathématiques 68</a:t>
            </a:r>
          </a:p>
        </p:txBody>
      </p:sp>
      <p:sp>
        <p:nvSpPr>
          <p:cNvPr id="19" name="ZoneTexte 18">
            <a:extLst>
              <a:ext uri="{FF2B5EF4-FFF2-40B4-BE49-F238E27FC236}">
                <a16:creationId xmlns:a16="http://schemas.microsoft.com/office/drawing/2014/main" id="{E944425E-CB97-4D8D-AFC0-7CD2D6CF2B8B}"/>
              </a:ext>
            </a:extLst>
          </p:cNvPr>
          <p:cNvSpPr txBox="1"/>
          <p:nvPr/>
        </p:nvSpPr>
        <p:spPr>
          <a:xfrm>
            <a:off x="7759025" y="274439"/>
            <a:ext cx="4288148"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Problème mixte en plusieurs étapes, avec comparaison additive</a:t>
            </a:r>
          </a:p>
        </p:txBody>
      </p:sp>
      <p:sp>
        <p:nvSpPr>
          <p:cNvPr id="20" name="Rectangle 19">
            <a:extLst>
              <a:ext uri="{FF2B5EF4-FFF2-40B4-BE49-F238E27FC236}">
                <a16:creationId xmlns:a16="http://schemas.microsoft.com/office/drawing/2014/main" id="{9E9B3BB0-3DF3-41F8-A0AD-CAC525C71374}"/>
              </a:ext>
            </a:extLst>
          </p:cNvPr>
          <p:cNvSpPr/>
          <p:nvPr/>
        </p:nvSpPr>
        <p:spPr>
          <a:xfrm>
            <a:off x="7856375" y="926145"/>
            <a:ext cx="4190797" cy="1538883"/>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u="sng" dirty="0"/>
              <a:t>Le marché aux puces </a:t>
            </a:r>
            <a:endParaRPr lang="fr-FR" sz="1600" u="sng" dirty="0"/>
          </a:p>
          <a:p>
            <a:r>
              <a:rPr lang="fr-FR" sz="1600" dirty="0"/>
              <a:t>Trois enfants participent à un marché aux puces. Agathe achète trois livres à 6,80 euros chacun. Ben dépense 7,50 euros de moins qu’Agathe. Chloé dépense 2,10 euros de plus que Ben. </a:t>
            </a:r>
          </a:p>
          <a:p>
            <a:r>
              <a:rPr lang="fr-FR" sz="1600" dirty="0"/>
              <a:t>Quelle somme d’argent a dépensé Chloé ?</a:t>
            </a:r>
          </a:p>
        </p:txBody>
      </p:sp>
      <p:sp>
        <p:nvSpPr>
          <p:cNvPr id="22" name="ZoneTexte 21">
            <a:extLst>
              <a:ext uri="{FF2B5EF4-FFF2-40B4-BE49-F238E27FC236}">
                <a16:creationId xmlns:a16="http://schemas.microsoft.com/office/drawing/2014/main" id="{F5959EFB-9DE2-4135-8A89-91571C76369E}"/>
              </a:ext>
            </a:extLst>
          </p:cNvPr>
          <p:cNvSpPr txBox="1"/>
          <p:nvPr/>
        </p:nvSpPr>
        <p:spPr>
          <a:xfrm>
            <a:off x="5580335" y="4030687"/>
            <a:ext cx="6353244" cy="2369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sng" strike="noStrike" kern="1200" cap="none" spc="0" normalizeH="0" baseline="0" noProof="0" dirty="0">
                <a:ln>
                  <a:noFill/>
                </a:ln>
                <a:solidFill>
                  <a:prstClr val="black"/>
                </a:solidFill>
                <a:effectLst/>
                <a:uLnTx/>
                <a:uFillTx/>
                <a:latin typeface="Calibri" panose="020F0502020204030204"/>
                <a:ea typeface="+mn-ea"/>
                <a:cs typeface="+mn-cs"/>
              </a:rPr>
              <a:t>Procédures de calcul possibles pour ce problème :</a:t>
            </a:r>
          </a:p>
          <a:p>
            <a:pPr marL="342900" lvl="0" indent="-342900">
              <a:buFont typeface="Wingdings" panose="05000000000000000000" pitchFamily="2" charset="2"/>
              <a:buChar char="Ø"/>
              <a:defRPr/>
            </a:pPr>
            <a:r>
              <a:rPr lang="fr-FR" sz="1600" dirty="0">
                <a:solidFill>
                  <a:prstClr val="black"/>
                </a:solidFill>
              </a:rPr>
              <a:t>Appui sur les euros et les centimes : </a:t>
            </a:r>
            <a:r>
              <a:rPr lang="fr-FR" sz="1600" i="1" dirty="0">
                <a:solidFill>
                  <a:prstClr val="black"/>
                </a:solidFill>
              </a:rPr>
              <a:t>« 3 x 6,80€ c’est 3 x 6€ et 3 x 80c, c’est 18€ et 240c (ou 2€40c), c’est 20,40€. »</a:t>
            </a:r>
          </a:p>
          <a:p>
            <a:pPr marL="342900" lvl="0" indent="-342900">
              <a:buFont typeface="Wingdings" panose="05000000000000000000" pitchFamily="2" charset="2"/>
              <a:buChar char="Ø"/>
              <a:defRPr/>
            </a:pPr>
            <a:r>
              <a:rPr lang="fr-FR" sz="1600" dirty="0">
                <a:solidFill>
                  <a:prstClr val="black"/>
                </a:solidFill>
              </a:rPr>
              <a:t>Appui sur les unités de numération : </a:t>
            </a:r>
            <a:r>
              <a:rPr lang="fr-FR" sz="1600" i="1" dirty="0">
                <a:solidFill>
                  <a:prstClr val="black"/>
                </a:solidFill>
              </a:rPr>
              <a:t>« 3 x 6,80 c’est 3 x 6 et 3 x 8 dixièmes, c’est 18 et 24 dixièmes (ou 2 et 4 dixièmes), c’est 20 et 4 dixièmes, j’écris 20,4. »</a:t>
            </a:r>
          </a:p>
          <a:p>
            <a:pPr marL="342900" lvl="0" indent="-342900">
              <a:buFont typeface="Wingdings" panose="05000000000000000000" pitchFamily="2" charset="2"/>
              <a:buChar char="Ø"/>
              <a:defRPr/>
            </a:pPr>
            <a:r>
              <a:rPr lang="fr-FR" sz="1600" dirty="0">
                <a:solidFill>
                  <a:prstClr val="black"/>
                </a:solidFill>
              </a:rPr>
              <a:t>Raisonnement sur les unités proches : </a:t>
            </a:r>
            <a:r>
              <a:rPr lang="fr-FR" sz="1600" i="1" dirty="0">
                <a:solidFill>
                  <a:prstClr val="black"/>
                </a:solidFill>
              </a:rPr>
              <a:t>« 3 x 7 = 21 ; 6,80 c’est 2 dixièmes de moins que 7 ; 3 x 6,80 c’est 3 x 2 dixièmes de moins que 21, c’est 20,4. »</a:t>
            </a:r>
          </a:p>
        </p:txBody>
      </p:sp>
      <p:sp>
        <p:nvSpPr>
          <p:cNvPr id="16" name="ZoneTexte 15">
            <a:extLst>
              <a:ext uri="{FF2B5EF4-FFF2-40B4-BE49-F238E27FC236}">
                <a16:creationId xmlns:a16="http://schemas.microsoft.com/office/drawing/2014/main" id="{D1C17DB5-6F6D-4AD1-A139-44CE7BDF57F7}"/>
              </a:ext>
            </a:extLst>
          </p:cNvPr>
          <p:cNvSpPr txBox="1"/>
          <p:nvPr/>
        </p:nvSpPr>
        <p:spPr>
          <a:xfrm>
            <a:off x="911919" y="3396474"/>
            <a:ext cx="2926938" cy="338554"/>
          </a:xfrm>
          <a:prstGeom prst="rect">
            <a:avLst/>
          </a:prstGeom>
          <a:noFill/>
        </p:spPr>
        <p:txBody>
          <a:bodyPr wrap="square" rtlCol="0">
            <a:spAutoFit/>
          </a:bodyPr>
          <a:lstStyle/>
          <a:p>
            <a:r>
              <a:rPr lang="fr-FR" sz="1600" i="1" dirty="0"/>
              <a:t>Avec des réglettes « </a:t>
            </a:r>
            <a:r>
              <a:rPr lang="fr-FR" sz="1600" i="1" dirty="0" err="1"/>
              <a:t>Cuisenaire</a:t>
            </a:r>
            <a:r>
              <a:rPr lang="fr-FR" sz="1600" i="1" dirty="0"/>
              <a:t> »</a:t>
            </a:r>
          </a:p>
        </p:txBody>
      </p:sp>
      <p:sp>
        <p:nvSpPr>
          <p:cNvPr id="25" name="ZoneTexte 24">
            <a:extLst>
              <a:ext uri="{FF2B5EF4-FFF2-40B4-BE49-F238E27FC236}">
                <a16:creationId xmlns:a16="http://schemas.microsoft.com/office/drawing/2014/main" id="{25684F89-EA56-4655-8BA7-8850B5E90386}"/>
              </a:ext>
            </a:extLst>
          </p:cNvPr>
          <p:cNvSpPr txBox="1"/>
          <p:nvPr/>
        </p:nvSpPr>
        <p:spPr>
          <a:xfrm>
            <a:off x="7759025" y="3407848"/>
            <a:ext cx="2719878" cy="338554"/>
          </a:xfrm>
          <a:prstGeom prst="rect">
            <a:avLst/>
          </a:prstGeom>
          <a:noFill/>
        </p:spPr>
        <p:txBody>
          <a:bodyPr wrap="square" rtlCol="0">
            <a:spAutoFit/>
          </a:bodyPr>
          <a:lstStyle/>
          <a:p>
            <a:r>
              <a:rPr lang="fr-FR" sz="1600" i="1" dirty="0"/>
              <a:t>Avec des bandes de papier</a:t>
            </a:r>
          </a:p>
        </p:txBody>
      </p:sp>
      <p:cxnSp>
        <p:nvCxnSpPr>
          <p:cNvPr id="26" name="Connecteur droit avec flèche 25">
            <a:extLst>
              <a:ext uri="{FF2B5EF4-FFF2-40B4-BE49-F238E27FC236}">
                <a16:creationId xmlns:a16="http://schemas.microsoft.com/office/drawing/2014/main" id="{5417344D-540B-4A63-B0A2-6EECDF765171}"/>
              </a:ext>
            </a:extLst>
          </p:cNvPr>
          <p:cNvCxnSpPr>
            <a:cxnSpLocks/>
          </p:cNvCxnSpPr>
          <p:nvPr/>
        </p:nvCxnSpPr>
        <p:spPr>
          <a:xfrm>
            <a:off x="3097763" y="2504708"/>
            <a:ext cx="1571519" cy="0"/>
          </a:xfrm>
          <a:prstGeom prst="straightConnector1">
            <a:avLst/>
          </a:prstGeom>
          <a:ln w="38100">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10ED08EB-8F51-45DF-A4F2-749B9A7A787F}"/>
              </a:ext>
            </a:extLst>
          </p:cNvPr>
          <p:cNvCxnSpPr>
            <a:cxnSpLocks/>
          </p:cNvCxnSpPr>
          <p:nvPr/>
        </p:nvCxnSpPr>
        <p:spPr>
          <a:xfrm>
            <a:off x="3097763" y="2808222"/>
            <a:ext cx="382555" cy="0"/>
          </a:xfrm>
          <a:prstGeom prst="straightConnector1">
            <a:avLst/>
          </a:prstGeom>
          <a:ln w="38100">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id="{A452D857-25A7-4648-A36E-20B520B85145}"/>
              </a:ext>
            </a:extLst>
          </p:cNvPr>
          <p:cNvSpPr txBox="1"/>
          <p:nvPr/>
        </p:nvSpPr>
        <p:spPr>
          <a:xfrm>
            <a:off x="3773108" y="2427689"/>
            <a:ext cx="856115" cy="400110"/>
          </a:xfrm>
          <a:prstGeom prst="rect">
            <a:avLst/>
          </a:prstGeom>
          <a:noFill/>
        </p:spPr>
        <p:txBody>
          <a:bodyPr wrap="square" rtlCol="0">
            <a:spAutoFit/>
          </a:bodyPr>
          <a:lstStyle/>
          <a:p>
            <a:pPr algn="ctr"/>
            <a:r>
              <a:rPr lang="fr-FR" sz="2000" dirty="0">
                <a:solidFill>
                  <a:schemeClr val="bg1"/>
                </a:solidFill>
              </a:rPr>
              <a:t>7,50€</a:t>
            </a:r>
          </a:p>
        </p:txBody>
      </p:sp>
      <p:sp>
        <p:nvSpPr>
          <p:cNvPr id="29" name="ZoneTexte 28">
            <a:extLst>
              <a:ext uri="{FF2B5EF4-FFF2-40B4-BE49-F238E27FC236}">
                <a16:creationId xmlns:a16="http://schemas.microsoft.com/office/drawing/2014/main" id="{30247680-7D32-403D-BE92-E96240EF50E7}"/>
              </a:ext>
            </a:extLst>
          </p:cNvPr>
          <p:cNvSpPr txBox="1"/>
          <p:nvPr/>
        </p:nvSpPr>
        <p:spPr>
          <a:xfrm>
            <a:off x="3386131" y="2717538"/>
            <a:ext cx="856115" cy="400110"/>
          </a:xfrm>
          <a:prstGeom prst="rect">
            <a:avLst/>
          </a:prstGeom>
          <a:noFill/>
        </p:spPr>
        <p:txBody>
          <a:bodyPr wrap="square" rtlCol="0">
            <a:spAutoFit/>
          </a:bodyPr>
          <a:lstStyle/>
          <a:p>
            <a:pPr algn="ctr"/>
            <a:r>
              <a:rPr lang="fr-FR" sz="2000" dirty="0">
                <a:solidFill>
                  <a:schemeClr val="bg1"/>
                </a:solidFill>
              </a:rPr>
              <a:t>2,10€</a:t>
            </a:r>
          </a:p>
        </p:txBody>
      </p:sp>
      <p:sp>
        <p:nvSpPr>
          <p:cNvPr id="30" name="ZoneTexte 29">
            <a:extLst>
              <a:ext uri="{FF2B5EF4-FFF2-40B4-BE49-F238E27FC236}">
                <a16:creationId xmlns:a16="http://schemas.microsoft.com/office/drawing/2014/main" id="{FAA44394-6C47-4620-BAE7-72A69E3972D5}"/>
              </a:ext>
            </a:extLst>
          </p:cNvPr>
          <p:cNvSpPr txBox="1"/>
          <p:nvPr/>
        </p:nvSpPr>
        <p:spPr>
          <a:xfrm>
            <a:off x="1165350" y="2092106"/>
            <a:ext cx="963347" cy="400110"/>
          </a:xfrm>
          <a:prstGeom prst="rect">
            <a:avLst/>
          </a:prstGeom>
          <a:noFill/>
        </p:spPr>
        <p:txBody>
          <a:bodyPr wrap="square" rtlCol="0">
            <a:spAutoFit/>
          </a:bodyPr>
          <a:lstStyle/>
          <a:p>
            <a:pPr algn="ctr"/>
            <a:r>
              <a:rPr lang="fr-FR" sz="2000" dirty="0">
                <a:solidFill>
                  <a:schemeClr val="bg1"/>
                </a:solidFill>
              </a:rPr>
              <a:t>1 livre</a:t>
            </a:r>
          </a:p>
        </p:txBody>
      </p:sp>
      <p:sp>
        <p:nvSpPr>
          <p:cNvPr id="31" name="ZoneTexte 30">
            <a:extLst>
              <a:ext uri="{FF2B5EF4-FFF2-40B4-BE49-F238E27FC236}">
                <a16:creationId xmlns:a16="http://schemas.microsoft.com/office/drawing/2014/main" id="{C730E62B-3D4D-4DF2-80B3-29B3EAF651E0}"/>
              </a:ext>
            </a:extLst>
          </p:cNvPr>
          <p:cNvSpPr txBox="1"/>
          <p:nvPr/>
        </p:nvSpPr>
        <p:spPr>
          <a:xfrm>
            <a:off x="1102518" y="2486094"/>
            <a:ext cx="590122" cy="400110"/>
          </a:xfrm>
          <a:prstGeom prst="rect">
            <a:avLst/>
          </a:prstGeom>
          <a:noFill/>
        </p:spPr>
        <p:txBody>
          <a:bodyPr wrap="square" rtlCol="0">
            <a:spAutoFit/>
          </a:bodyPr>
          <a:lstStyle/>
          <a:p>
            <a:pPr algn="ctr"/>
            <a:r>
              <a:rPr lang="fr-FR" sz="2000" dirty="0">
                <a:solidFill>
                  <a:schemeClr val="bg1"/>
                </a:solidFill>
              </a:rPr>
              <a:t>Ben</a:t>
            </a:r>
          </a:p>
        </p:txBody>
      </p:sp>
      <p:sp>
        <p:nvSpPr>
          <p:cNvPr id="32" name="ZoneTexte 31">
            <a:extLst>
              <a:ext uri="{FF2B5EF4-FFF2-40B4-BE49-F238E27FC236}">
                <a16:creationId xmlns:a16="http://schemas.microsoft.com/office/drawing/2014/main" id="{0996CC3C-496B-4342-80B5-7D224C3A8E91}"/>
              </a:ext>
            </a:extLst>
          </p:cNvPr>
          <p:cNvSpPr txBox="1"/>
          <p:nvPr/>
        </p:nvSpPr>
        <p:spPr>
          <a:xfrm>
            <a:off x="1085781" y="2808222"/>
            <a:ext cx="808646" cy="400110"/>
          </a:xfrm>
          <a:prstGeom prst="rect">
            <a:avLst/>
          </a:prstGeom>
          <a:noFill/>
        </p:spPr>
        <p:txBody>
          <a:bodyPr wrap="square" rtlCol="0">
            <a:spAutoFit/>
          </a:bodyPr>
          <a:lstStyle/>
          <a:p>
            <a:pPr algn="ctr"/>
            <a:r>
              <a:rPr lang="fr-FR" sz="2000" dirty="0">
                <a:solidFill>
                  <a:schemeClr val="bg1"/>
                </a:solidFill>
              </a:rPr>
              <a:t>Chloé</a:t>
            </a:r>
          </a:p>
        </p:txBody>
      </p:sp>
      <p:cxnSp>
        <p:nvCxnSpPr>
          <p:cNvPr id="33" name="Connecteur droit avec flèche 32">
            <a:extLst>
              <a:ext uri="{FF2B5EF4-FFF2-40B4-BE49-F238E27FC236}">
                <a16:creationId xmlns:a16="http://schemas.microsoft.com/office/drawing/2014/main" id="{9D0E0C73-B4EF-4CA4-9742-E14D23A06816}"/>
              </a:ext>
            </a:extLst>
          </p:cNvPr>
          <p:cNvCxnSpPr>
            <a:cxnSpLocks/>
          </p:cNvCxnSpPr>
          <p:nvPr/>
        </p:nvCxnSpPr>
        <p:spPr>
          <a:xfrm>
            <a:off x="6230510" y="2429831"/>
            <a:ext cx="1393262" cy="0"/>
          </a:xfrm>
          <a:prstGeom prst="straightConnector1">
            <a:avLst/>
          </a:prstGeom>
          <a:ln w="38100">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0633F169-B54C-4BD2-B210-2FEC33426F9E}"/>
              </a:ext>
            </a:extLst>
          </p:cNvPr>
          <p:cNvCxnSpPr>
            <a:cxnSpLocks/>
          </p:cNvCxnSpPr>
          <p:nvPr/>
        </p:nvCxnSpPr>
        <p:spPr>
          <a:xfrm>
            <a:off x="6219969" y="2935714"/>
            <a:ext cx="382555" cy="0"/>
          </a:xfrm>
          <a:prstGeom prst="straightConnector1">
            <a:avLst/>
          </a:prstGeom>
          <a:ln w="38100">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5" name="ZoneTexte 34">
            <a:extLst>
              <a:ext uri="{FF2B5EF4-FFF2-40B4-BE49-F238E27FC236}">
                <a16:creationId xmlns:a16="http://schemas.microsoft.com/office/drawing/2014/main" id="{425FFD8C-1E3B-41CD-9D58-0DB4F23FB7DB}"/>
              </a:ext>
            </a:extLst>
          </p:cNvPr>
          <p:cNvSpPr txBox="1"/>
          <p:nvPr/>
        </p:nvSpPr>
        <p:spPr>
          <a:xfrm>
            <a:off x="6548911" y="2341877"/>
            <a:ext cx="856115" cy="400110"/>
          </a:xfrm>
          <a:prstGeom prst="rect">
            <a:avLst/>
          </a:prstGeom>
          <a:noFill/>
        </p:spPr>
        <p:txBody>
          <a:bodyPr wrap="square" rtlCol="0">
            <a:spAutoFit/>
          </a:bodyPr>
          <a:lstStyle/>
          <a:p>
            <a:pPr algn="ctr"/>
            <a:r>
              <a:rPr lang="fr-FR" sz="2000" dirty="0">
                <a:solidFill>
                  <a:schemeClr val="bg1"/>
                </a:solidFill>
              </a:rPr>
              <a:t>7,50€</a:t>
            </a:r>
          </a:p>
        </p:txBody>
      </p:sp>
      <p:sp>
        <p:nvSpPr>
          <p:cNvPr id="36" name="ZoneTexte 35">
            <a:extLst>
              <a:ext uri="{FF2B5EF4-FFF2-40B4-BE49-F238E27FC236}">
                <a16:creationId xmlns:a16="http://schemas.microsoft.com/office/drawing/2014/main" id="{473D9E72-F6C6-4CD7-A662-31A1B476BA0D}"/>
              </a:ext>
            </a:extLst>
          </p:cNvPr>
          <p:cNvSpPr txBox="1"/>
          <p:nvPr/>
        </p:nvSpPr>
        <p:spPr>
          <a:xfrm>
            <a:off x="6493556" y="2755566"/>
            <a:ext cx="856115" cy="400110"/>
          </a:xfrm>
          <a:prstGeom prst="rect">
            <a:avLst/>
          </a:prstGeom>
          <a:noFill/>
        </p:spPr>
        <p:txBody>
          <a:bodyPr wrap="square" rtlCol="0">
            <a:spAutoFit/>
          </a:bodyPr>
          <a:lstStyle/>
          <a:p>
            <a:pPr algn="ctr"/>
            <a:r>
              <a:rPr lang="fr-FR" sz="2000" dirty="0">
                <a:solidFill>
                  <a:schemeClr val="bg1"/>
                </a:solidFill>
              </a:rPr>
              <a:t>2,10€</a:t>
            </a:r>
          </a:p>
        </p:txBody>
      </p:sp>
      <p:sp>
        <p:nvSpPr>
          <p:cNvPr id="37" name="ZoneTexte 36">
            <a:extLst>
              <a:ext uri="{FF2B5EF4-FFF2-40B4-BE49-F238E27FC236}">
                <a16:creationId xmlns:a16="http://schemas.microsoft.com/office/drawing/2014/main" id="{50E514DC-6495-446B-8DE4-F37E2B742A7C}"/>
              </a:ext>
            </a:extLst>
          </p:cNvPr>
          <p:cNvSpPr txBox="1"/>
          <p:nvPr/>
        </p:nvSpPr>
        <p:spPr>
          <a:xfrm>
            <a:off x="362267" y="1344661"/>
            <a:ext cx="115713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sng" strike="noStrike" kern="1200" cap="none" spc="0" normalizeH="0" baseline="0" noProof="0" dirty="0">
                <a:ln>
                  <a:noFill/>
                </a:ln>
                <a:solidFill>
                  <a:prstClr val="black"/>
                </a:solidFill>
                <a:effectLst/>
                <a:uLnTx/>
                <a:uFillTx/>
                <a:latin typeface="Calibri" panose="020F0502020204030204"/>
                <a:ea typeface="+mn-ea"/>
                <a:cs typeface="+mn-cs"/>
              </a:rPr>
              <a:t>Manipulation possible pour ce problème :</a:t>
            </a:r>
          </a:p>
        </p:txBody>
      </p:sp>
      <p:sp>
        <p:nvSpPr>
          <p:cNvPr id="38" name="ZoneTexte 37">
            <a:extLst>
              <a:ext uri="{FF2B5EF4-FFF2-40B4-BE49-F238E27FC236}">
                <a16:creationId xmlns:a16="http://schemas.microsoft.com/office/drawing/2014/main" id="{17E74807-59FC-42A9-A073-156F1C83A295}"/>
              </a:ext>
            </a:extLst>
          </p:cNvPr>
          <p:cNvSpPr txBox="1"/>
          <p:nvPr/>
        </p:nvSpPr>
        <p:spPr>
          <a:xfrm>
            <a:off x="362267" y="4017712"/>
            <a:ext cx="115713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sng" strike="noStrike" kern="1200" cap="none" spc="0" normalizeH="0" baseline="0" noProof="0" dirty="0">
                <a:ln>
                  <a:noFill/>
                </a:ln>
                <a:solidFill>
                  <a:prstClr val="black"/>
                </a:solidFill>
                <a:effectLst/>
                <a:uLnTx/>
                <a:uFillTx/>
                <a:latin typeface="Calibri" panose="020F0502020204030204"/>
                <a:ea typeface="+mn-ea"/>
                <a:cs typeface="+mn-cs"/>
              </a:rPr>
              <a:t>Modélisation possible pour ce problème :</a:t>
            </a:r>
          </a:p>
        </p:txBody>
      </p:sp>
      <p:pic>
        <p:nvPicPr>
          <p:cNvPr id="39" name="Image 38">
            <a:extLst>
              <a:ext uri="{FF2B5EF4-FFF2-40B4-BE49-F238E27FC236}">
                <a16:creationId xmlns:a16="http://schemas.microsoft.com/office/drawing/2014/main" id="{F76A6C90-0078-4516-B359-75FE68EE6DDF}"/>
              </a:ext>
            </a:extLst>
          </p:cNvPr>
          <p:cNvPicPr>
            <a:picLocks noChangeAspect="1"/>
          </p:cNvPicPr>
          <p:nvPr/>
        </p:nvPicPr>
        <p:blipFill rotWithShape="1">
          <a:blip r:embed="rId5">
            <a:extLst>
              <a:ext uri="{28A0092B-C50C-407E-A947-70E740481C1C}">
                <a14:useLocalDpi xmlns:a14="http://schemas.microsoft.com/office/drawing/2010/main" val="0"/>
              </a:ext>
            </a:extLst>
          </a:blip>
          <a:srcRect l="16894" t="6734" r="21746" b="6917"/>
          <a:stretch/>
        </p:blipFill>
        <p:spPr>
          <a:xfrm>
            <a:off x="1209996" y="4557316"/>
            <a:ext cx="2330784" cy="1770710"/>
          </a:xfrm>
          <a:prstGeom prst="rect">
            <a:avLst/>
          </a:prstGeom>
        </p:spPr>
      </p:pic>
      <p:sp>
        <p:nvSpPr>
          <p:cNvPr id="40" name="ZoneTexte 39">
            <a:extLst>
              <a:ext uri="{FF2B5EF4-FFF2-40B4-BE49-F238E27FC236}">
                <a16:creationId xmlns:a16="http://schemas.microsoft.com/office/drawing/2014/main" id="{65B6CD2A-9CD7-46F3-A39F-892A633F3F6A}"/>
              </a:ext>
            </a:extLst>
          </p:cNvPr>
          <p:cNvSpPr txBox="1"/>
          <p:nvPr/>
        </p:nvSpPr>
        <p:spPr>
          <a:xfrm>
            <a:off x="1284955" y="4685304"/>
            <a:ext cx="702913" cy="338554"/>
          </a:xfrm>
          <a:prstGeom prst="rect">
            <a:avLst/>
          </a:prstGeom>
          <a:noFill/>
        </p:spPr>
        <p:txBody>
          <a:bodyPr wrap="square" rtlCol="0">
            <a:spAutoFit/>
          </a:bodyPr>
          <a:lstStyle/>
          <a:p>
            <a:pPr algn="ctr"/>
            <a:r>
              <a:rPr lang="fr-FR" sz="1600" dirty="0"/>
              <a:t>1 livre</a:t>
            </a:r>
          </a:p>
        </p:txBody>
      </p:sp>
      <p:sp>
        <p:nvSpPr>
          <p:cNvPr id="41" name="ZoneTexte 40">
            <a:extLst>
              <a:ext uri="{FF2B5EF4-FFF2-40B4-BE49-F238E27FC236}">
                <a16:creationId xmlns:a16="http://schemas.microsoft.com/office/drawing/2014/main" id="{762EF3DD-F694-4FAB-A9AE-D2C02A14F5AF}"/>
              </a:ext>
            </a:extLst>
          </p:cNvPr>
          <p:cNvSpPr txBox="1"/>
          <p:nvPr/>
        </p:nvSpPr>
        <p:spPr>
          <a:xfrm>
            <a:off x="1339976" y="5273394"/>
            <a:ext cx="806065" cy="338554"/>
          </a:xfrm>
          <a:prstGeom prst="rect">
            <a:avLst/>
          </a:prstGeom>
          <a:noFill/>
        </p:spPr>
        <p:txBody>
          <a:bodyPr wrap="square" rtlCol="0">
            <a:spAutoFit/>
          </a:bodyPr>
          <a:lstStyle/>
          <a:p>
            <a:r>
              <a:rPr lang="fr-FR" sz="1600" dirty="0"/>
              <a:t>Ben</a:t>
            </a:r>
          </a:p>
        </p:txBody>
      </p:sp>
      <p:sp>
        <p:nvSpPr>
          <p:cNvPr id="42" name="ZoneTexte 41">
            <a:extLst>
              <a:ext uri="{FF2B5EF4-FFF2-40B4-BE49-F238E27FC236}">
                <a16:creationId xmlns:a16="http://schemas.microsoft.com/office/drawing/2014/main" id="{BE6313A7-F6C4-4C9D-86DF-0CEF631297AE}"/>
              </a:ext>
            </a:extLst>
          </p:cNvPr>
          <p:cNvSpPr txBox="1"/>
          <p:nvPr/>
        </p:nvSpPr>
        <p:spPr>
          <a:xfrm>
            <a:off x="1309805" y="5849978"/>
            <a:ext cx="806065" cy="338554"/>
          </a:xfrm>
          <a:prstGeom prst="rect">
            <a:avLst/>
          </a:prstGeom>
          <a:noFill/>
        </p:spPr>
        <p:txBody>
          <a:bodyPr wrap="square" rtlCol="0">
            <a:spAutoFit/>
          </a:bodyPr>
          <a:lstStyle/>
          <a:p>
            <a:r>
              <a:rPr lang="fr-FR" sz="1600" dirty="0"/>
              <a:t>Chloé</a:t>
            </a:r>
          </a:p>
        </p:txBody>
      </p:sp>
      <p:grpSp>
        <p:nvGrpSpPr>
          <p:cNvPr id="3" name="Groupe 2">
            <a:extLst>
              <a:ext uri="{FF2B5EF4-FFF2-40B4-BE49-F238E27FC236}">
                <a16:creationId xmlns:a16="http://schemas.microsoft.com/office/drawing/2014/main" id="{6FCBE7CA-60FF-4BB0-BCFD-5258A931A9E8}"/>
              </a:ext>
            </a:extLst>
          </p:cNvPr>
          <p:cNvGrpSpPr/>
          <p:nvPr/>
        </p:nvGrpSpPr>
        <p:grpSpPr>
          <a:xfrm>
            <a:off x="1281283" y="4606400"/>
            <a:ext cx="2199035" cy="514558"/>
            <a:chOff x="1281283" y="4606400"/>
            <a:chExt cx="2199035" cy="514558"/>
          </a:xfrm>
        </p:grpSpPr>
        <p:sp>
          <p:nvSpPr>
            <p:cNvPr id="2" name="Rectangle 1">
              <a:extLst>
                <a:ext uri="{FF2B5EF4-FFF2-40B4-BE49-F238E27FC236}">
                  <a16:creationId xmlns:a16="http://schemas.microsoft.com/office/drawing/2014/main" id="{4495AF8C-B389-4A0F-B9C1-97FC678DD1C4}"/>
                </a:ext>
              </a:extLst>
            </p:cNvPr>
            <p:cNvSpPr/>
            <p:nvPr/>
          </p:nvSpPr>
          <p:spPr>
            <a:xfrm>
              <a:off x="1281283" y="4606400"/>
              <a:ext cx="718833" cy="5118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0E5D82A6-0C5F-4956-ACEF-D9BEAB6278FB}"/>
                </a:ext>
              </a:extLst>
            </p:cNvPr>
            <p:cNvSpPr/>
            <p:nvPr/>
          </p:nvSpPr>
          <p:spPr>
            <a:xfrm>
              <a:off x="2000116" y="4609076"/>
              <a:ext cx="721440" cy="5118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88114E2A-320E-44E9-A9F6-3088AE4AA7F2}"/>
                </a:ext>
              </a:extLst>
            </p:cNvPr>
            <p:cNvSpPr/>
            <p:nvPr/>
          </p:nvSpPr>
          <p:spPr>
            <a:xfrm>
              <a:off x="2727525" y="4606400"/>
              <a:ext cx="752793" cy="5118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5" name="ZoneTexte 44">
            <a:extLst>
              <a:ext uri="{FF2B5EF4-FFF2-40B4-BE49-F238E27FC236}">
                <a16:creationId xmlns:a16="http://schemas.microsoft.com/office/drawing/2014/main" id="{D7495C94-5944-4871-961B-7ECFA531D89F}"/>
              </a:ext>
            </a:extLst>
          </p:cNvPr>
          <p:cNvSpPr txBox="1"/>
          <p:nvPr/>
        </p:nvSpPr>
        <p:spPr>
          <a:xfrm>
            <a:off x="2012364" y="4695816"/>
            <a:ext cx="702913" cy="338554"/>
          </a:xfrm>
          <a:prstGeom prst="rect">
            <a:avLst/>
          </a:prstGeom>
          <a:noFill/>
        </p:spPr>
        <p:txBody>
          <a:bodyPr wrap="square" rtlCol="0">
            <a:spAutoFit/>
          </a:bodyPr>
          <a:lstStyle/>
          <a:p>
            <a:pPr algn="ctr"/>
            <a:r>
              <a:rPr lang="fr-FR" sz="1600" dirty="0"/>
              <a:t>1 livre</a:t>
            </a:r>
          </a:p>
        </p:txBody>
      </p:sp>
      <p:sp>
        <p:nvSpPr>
          <p:cNvPr id="46" name="ZoneTexte 45">
            <a:extLst>
              <a:ext uri="{FF2B5EF4-FFF2-40B4-BE49-F238E27FC236}">
                <a16:creationId xmlns:a16="http://schemas.microsoft.com/office/drawing/2014/main" id="{E3BC349E-91FD-4634-BC79-A3038BC1398D}"/>
              </a:ext>
            </a:extLst>
          </p:cNvPr>
          <p:cNvSpPr txBox="1"/>
          <p:nvPr/>
        </p:nvSpPr>
        <p:spPr>
          <a:xfrm>
            <a:off x="2737476" y="4695816"/>
            <a:ext cx="702913" cy="338554"/>
          </a:xfrm>
          <a:prstGeom prst="rect">
            <a:avLst/>
          </a:prstGeom>
          <a:noFill/>
        </p:spPr>
        <p:txBody>
          <a:bodyPr wrap="square" rtlCol="0">
            <a:spAutoFit/>
          </a:bodyPr>
          <a:lstStyle/>
          <a:p>
            <a:pPr algn="ctr"/>
            <a:r>
              <a:rPr lang="fr-FR" sz="1600" dirty="0"/>
              <a:t>1 livre</a:t>
            </a:r>
          </a:p>
        </p:txBody>
      </p:sp>
      <p:sp>
        <p:nvSpPr>
          <p:cNvPr id="47" name="ZoneTexte 46">
            <a:extLst>
              <a:ext uri="{FF2B5EF4-FFF2-40B4-BE49-F238E27FC236}">
                <a16:creationId xmlns:a16="http://schemas.microsoft.com/office/drawing/2014/main" id="{3B987E51-60E5-4768-8A6F-25EBC73BCEC8}"/>
              </a:ext>
            </a:extLst>
          </p:cNvPr>
          <p:cNvSpPr txBox="1"/>
          <p:nvPr/>
        </p:nvSpPr>
        <p:spPr>
          <a:xfrm>
            <a:off x="2360836" y="2080011"/>
            <a:ext cx="963347" cy="400110"/>
          </a:xfrm>
          <a:prstGeom prst="rect">
            <a:avLst/>
          </a:prstGeom>
          <a:noFill/>
        </p:spPr>
        <p:txBody>
          <a:bodyPr wrap="square" rtlCol="0">
            <a:spAutoFit/>
          </a:bodyPr>
          <a:lstStyle/>
          <a:p>
            <a:pPr algn="ctr"/>
            <a:r>
              <a:rPr lang="fr-FR" sz="2000" dirty="0">
                <a:solidFill>
                  <a:schemeClr val="bg1"/>
                </a:solidFill>
              </a:rPr>
              <a:t>1 livre</a:t>
            </a:r>
          </a:p>
        </p:txBody>
      </p:sp>
      <p:sp>
        <p:nvSpPr>
          <p:cNvPr id="48" name="ZoneTexte 47">
            <a:extLst>
              <a:ext uri="{FF2B5EF4-FFF2-40B4-BE49-F238E27FC236}">
                <a16:creationId xmlns:a16="http://schemas.microsoft.com/office/drawing/2014/main" id="{7E8742D6-0D8A-4924-A674-C1050F4D1289}"/>
              </a:ext>
            </a:extLst>
          </p:cNvPr>
          <p:cNvSpPr txBox="1"/>
          <p:nvPr/>
        </p:nvSpPr>
        <p:spPr>
          <a:xfrm>
            <a:off x="3577614" y="2020170"/>
            <a:ext cx="963347" cy="400110"/>
          </a:xfrm>
          <a:prstGeom prst="rect">
            <a:avLst/>
          </a:prstGeom>
          <a:noFill/>
        </p:spPr>
        <p:txBody>
          <a:bodyPr wrap="square" rtlCol="0">
            <a:spAutoFit/>
          </a:bodyPr>
          <a:lstStyle/>
          <a:p>
            <a:pPr algn="ctr"/>
            <a:r>
              <a:rPr lang="fr-FR" sz="2000" dirty="0">
                <a:solidFill>
                  <a:schemeClr val="bg1"/>
                </a:solidFill>
              </a:rPr>
              <a:t>1 livre</a:t>
            </a:r>
          </a:p>
        </p:txBody>
      </p:sp>
    </p:spTree>
    <p:extLst>
      <p:ext uri="{BB962C8B-B14F-4D97-AF65-F5344CB8AC3E}">
        <p14:creationId xmlns:p14="http://schemas.microsoft.com/office/powerpoint/2010/main" val="4247236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D691C06F-6DD8-482A-9923-11FAFD51ECB7}"/>
              </a:ext>
            </a:extLst>
          </p:cNvPr>
          <p:cNvSpPr txBox="1"/>
          <p:nvPr/>
        </p:nvSpPr>
        <p:spPr>
          <a:xfrm>
            <a:off x="144827" y="293099"/>
            <a:ext cx="722635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Challenge mathématique 2024 – 2025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Manche 4 – Niveau 4 (problème 1 jour 2)</a:t>
            </a:r>
          </a:p>
        </p:txBody>
      </p:sp>
      <p:pic>
        <p:nvPicPr>
          <p:cNvPr id="10" name="Google Shape;165;p19">
            <a:extLst>
              <a:ext uri="{FF2B5EF4-FFF2-40B4-BE49-F238E27FC236}">
                <a16:creationId xmlns:a16="http://schemas.microsoft.com/office/drawing/2014/main" id="{26B3EC39-B304-486A-B21D-3178AE142D1D}"/>
              </a:ext>
            </a:extLst>
          </p:cNvPr>
          <p:cNvPicPr/>
          <p:nvPr/>
        </p:nvPicPr>
        <p:blipFill>
          <a:blip r:embed="rId2"/>
          <a:stretch/>
        </p:blipFill>
        <p:spPr>
          <a:xfrm>
            <a:off x="11303368" y="6205687"/>
            <a:ext cx="743805" cy="560533"/>
          </a:xfrm>
          <a:prstGeom prst="rect">
            <a:avLst/>
          </a:prstGeom>
          <a:ln w="0">
            <a:noFill/>
          </a:ln>
        </p:spPr>
      </p:pic>
      <p:sp>
        <p:nvSpPr>
          <p:cNvPr id="11" name="ZoneTexte 10">
            <a:extLst>
              <a:ext uri="{FF2B5EF4-FFF2-40B4-BE49-F238E27FC236}">
                <a16:creationId xmlns:a16="http://schemas.microsoft.com/office/drawing/2014/main" id="{BB402C5C-0EA5-44D2-AF36-918519F82EEA}"/>
              </a:ext>
            </a:extLst>
          </p:cNvPr>
          <p:cNvSpPr txBox="1"/>
          <p:nvPr/>
        </p:nvSpPr>
        <p:spPr>
          <a:xfrm>
            <a:off x="9150220" y="6458443"/>
            <a:ext cx="2153148"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black"/>
                </a:solidFill>
                <a:effectLst/>
                <a:uLnTx/>
                <a:uFillTx/>
                <a:latin typeface="Calibri" panose="020F0502020204030204"/>
                <a:ea typeface="+mn-ea"/>
                <a:cs typeface="+mn-cs"/>
              </a:rPr>
              <a:t>Mission mathématiques 68</a:t>
            </a:r>
          </a:p>
        </p:txBody>
      </p:sp>
      <p:sp>
        <p:nvSpPr>
          <p:cNvPr id="12" name="ZoneTexte 11">
            <a:extLst>
              <a:ext uri="{FF2B5EF4-FFF2-40B4-BE49-F238E27FC236}">
                <a16:creationId xmlns:a16="http://schemas.microsoft.com/office/drawing/2014/main" id="{BF41CEF6-3D61-4898-92DE-738FC125009F}"/>
              </a:ext>
            </a:extLst>
          </p:cNvPr>
          <p:cNvSpPr txBox="1"/>
          <p:nvPr/>
        </p:nvSpPr>
        <p:spPr>
          <a:xfrm>
            <a:off x="7832068" y="293099"/>
            <a:ext cx="421510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Problème mixte de comparaison multiplicative</a:t>
            </a:r>
          </a:p>
        </p:txBody>
      </p:sp>
      <p:sp>
        <p:nvSpPr>
          <p:cNvPr id="13" name="Rectangle 12">
            <a:extLst>
              <a:ext uri="{FF2B5EF4-FFF2-40B4-BE49-F238E27FC236}">
                <a16:creationId xmlns:a16="http://schemas.microsoft.com/office/drawing/2014/main" id="{DF8E06BB-AA1B-4D1A-B5AF-145235A428EB}"/>
              </a:ext>
            </a:extLst>
          </p:cNvPr>
          <p:cNvSpPr/>
          <p:nvPr/>
        </p:nvSpPr>
        <p:spPr>
          <a:xfrm>
            <a:off x="6901728" y="927758"/>
            <a:ext cx="5145445" cy="1731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u="sng" dirty="0"/>
              <a:t>Le matériel sportif </a:t>
            </a:r>
          </a:p>
          <a:p>
            <a:r>
              <a:rPr lang="fr-FR" sz="1600" dirty="0"/>
              <a:t>L’école achète des ballons de rugby, des crosses de hockey, et des raquettes de badminton. Les crosses coûtent trois fois moins cher que les ballons. Les raquettes coûtent deux fois plus cher que les crosses. Les ballons coûtent 92,10 €. </a:t>
            </a:r>
          </a:p>
          <a:p>
            <a:r>
              <a:rPr lang="fr-FR" sz="1600" dirty="0"/>
              <a:t>Au total, l’école a-t-elle dépensé plus ou moins de 184 € ? Justifie ta réponse.</a:t>
            </a:r>
          </a:p>
        </p:txBody>
      </p:sp>
      <p:sp>
        <p:nvSpPr>
          <p:cNvPr id="18" name="ZoneTexte 17">
            <a:extLst>
              <a:ext uri="{FF2B5EF4-FFF2-40B4-BE49-F238E27FC236}">
                <a16:creationId xmlns:a16="http://schemas.microsoft.com/office/drawing/2014/main" id="{D4D46A59-F261-4783-A022-B19779A82D48}"/>
              </a:ext>
            </a:extLst>
          </p:cNvPr>
          <p:cNvSpPr txBox="1"/>
          <p:nvPr/>
        </p:nvSpPr>
        <p:spPr>
          <a:xfrm>
            <a:off x="362267" y="5295336"/>
            <a:ext cx="10941101"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sng" strike="noStrike" kern="1200" cap="none" spc="0" normalizeH="0" baseline="0" noProof="0" dirty="0">
                <a:ln>
                  <a:noFill/>
                </a:ln>
                <a:solidFill>
                  <a:prstClr val="black"/>
                </a:solidFill>
                <a:effectLst/>
                <a:uLnTx/>
                <a:uFillTx/>
                <a:latin typeface="Calibri" panose="020F0502020204030204"/>
                <a:ea typeface="+mn-ea"/>
                <a:cs typeface="+mn-cs"/>
              </a:rPr>
              <a:t>Procédures de calcul possibles pour ce problème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Essais-ajustements pour trouver le prix des crosses : </a:t>
            </a:r>
            <a:r>
              <a:rPr kumimoji="0" lang="fr-FR" sz="1600" b="0" i="1" u="none" strike="noStrike" kern="1200" cap="none" spc="0" normalizeH="0" baseline="0" noProof="0" dirty="0">
                <a:ln>
                  <a:noFill/>
                </a:ln>
                <a:solidFill>
                  <a:prstClr val="black"/>
                </a:solidFill>
                <a:effectLst/>
                <a:uLnTx/>
                <a:uFillTx/>
                <a:latin typeface="Calibri" panose="020F0502020204030204"/>
                <a:ea typeface="+mn-ea"/>
                <a:cs typeface="+mn-cs"/>
              </a:rPr>
              <a:t>« 3 x 30€ = 90€ ; 3 x 50c = 1,50€ ; il manque encore 60c pour obtenir 92,10€ ; 60c, c’est 3 x 20c ; une crosse coûte 30€ + 0,50€ + 0,20€, c’est-à-dire 30,70 €.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Décomposition de 92,10 e</a:t>
            </a:r>
            <a:r>
              <a:rPr lang="fr-FR" sz="1600" dirty="0">
                <a:solidFill>
                  <a:prstClr val="black"/>
                </a:solidFill>
                <a:latin typeface="Calibri" panose="020F0502020204030204"/>
              </a:rPr>
              <a:t>n 90 + 2,10 : </a:t>
            </a:r>
            <a:r>
              <a:rPr lang="fr-FR" sz="1600" i="1" dirty="0">
                <a:solidFill>
                  <a:prstClr val="black"/>
                </a:solidFill>
                <a:latin typeface="Calibri" panose="020F0502020204030204"/>
              </a:rPr>
              <a:t>« Trois fois moins que 90, c’est 30 ; 2,10 c’est 21 dixièmes ; trois fois moins que 21 dixièmes, c’est 7 dixièmes ; trois fois moins que 92,10, c’est 30 et 7 dixièmes, j’écris 30,7. »</a:t>
            </a:r>
            <a:endParaRPr kumimoji="0" lang="fr-FR" sz="16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 name="Image 19">
            <a:extLst>
              <a:ext uri="{FF2B5EF4-FFF2-40B4-BE49-F238E27FC236}">
                <a16:creationId xmlns:a16="http://schemas.microsoft.com/office/drawing/2014/main" id="{01FD4829-59C9-4CA8-B666-375E9DE5A67F}"/>
              </a:ext>
            </a:extLst>
          </p:cNvPr>
          <p:cNvPicPr>
            <a:picLocks noChangeAspect="1"/>
          </p:cNvPicPr>
          <p:nvPr/>
        </p:nvPicPr>
        <p:blipFill rotWithShape="1">
          <a:blip r:embed="rId3">
            <a:extLst>
              <a:ext uri="{28A0092B-C50C-407E-A947-70E740481C1C}">
                <a14:useLocalDpi xmlns:a14="http://schemas.microsoft.com/office/drawing/2010/main" val="0"/>
              </a:ext>
            </a:extLst>
          </a:blip>
          <a:srcRect l="17165" t="5315" r="18073" b="3789"/>
          <a:stretch/>
        </p:blipFill>
        <p:spPr>
          <a:xfrm>
            <a:off x="4718329" y="1782818"/>
            <a:ext cx="1969112" cy="2072777"/>
          </a:xfrm>
          <a:prstGeom prst="rect">
            <a:avLst/>
          </a:prstGeom>
        </p:spPr>
      </p:pic>
      <p:pic>
        <p:nvPicPr>
          <p:cNvPr id="21" name="Image 20">
            <a:extLst>
              <a:ext uri="{FF2B5EF4-FFF2-40B4-BE49-F238E27FC236}">
                <a16:creationId xmlns:a16="http://schemas.microsoft.com/office/drawing/2014/main" id="{BF27EC91-36E9-48CE-AA6C-EB6833F6C9BD}"/>
              </a:ext>
            </a:extLst>
          </p:cNvPr>
          <p:cNvPicPr>
            <a:picLocks noChangeAspect="1"/>
          </p:cNvPicPr>
          <p:nvPr/>
        </p:nvPicPr>
        <p:blipFill rotWithShape="1">
          <a:blip r:embed="rId4">
            <a:extLst>
              <a:ext uri="{28A0092B-C50C-407E-A947-70E740481C1C}">
                <a14:useLocalDpi xmlns:a14="http://schemas.microsoft.com/office/drawing/2010/main" val="0"/>
              </a:ext>
            </a:extLst>
          </a:blip>
          <a:srcRect l="26905" t="31827" r="23810" b="27263"/>
          <a:stretch/>
        </p:blipFill>
        <p:spPr>
          <a:xfrm>
            <a:off x="1316588" y="1782818"/>
            <a:ext cx="2538630" cy="1580412"/>
          </a:xfrm>
          <a:prstGeom prst="rect">
            <a:avLst/>
          </a:prstGeom>
        </p:spPr>
      </p:pic>
      <p:sp>
        <p:nvSpPr>
          <p:cNvPr id="22" name="ZoneTexte 21">
            <a:extLst>
              <a:ext uri="{FF2B5EF4-FFF2-40B4-BE49-F238E27FC236}">
                <a16:creationId xmlns:a16="http://schemas.microsoft.com/office/drawing/2014/main" id="{0679CEE7-F614-4B69-BE35-761D0DCE51B6}"/>
              </a:ext>
            </a:extLst>
          </p:cNvPr>
          <p:cNvSpPr txBox="1"/>
          <p:nvPr/>
        </p:nvSpPr>
        <p:spPr>
          <a:xfrm>
            <a:off x="623524" y="1849567"/>
            <a:ext cx="806065" cy="338554"/>
          </a:xfrm>
          <a:prstGeom prst="rect">
            <a:avLst/>
          </a:prstGeom>
          <a:noFill/>
        </p:spPr>
        <p:txBody>
          <a:bodyPr wrap="square" rtlCol="0">
            <a:spAutoFit/>
          </a:bodyPr>
          <a:lstStyle/>
          <a:p>
            <a:r>
              <a:rPr lang="fr-FR" sz="1600" dirty="0"/>
              <a:t>Ballons</a:t>
            </a:r>
          </a:p>
        </p:txBody>
      </p:sp>
      <p:sp>
        <p:nvSpPr>
          <p:cNvPr id="26" name="ZoneTexte 25">
            <a:extLst>
              <a:ext uri="{FF2B5EF4-FFF2-40B4-BE49-F238E27FC236}">
                <a16:creationId xmlns:a16="http://schemas.microsoft.com/office/drawing/2014/main" id="{53AC929B-5216-4BAC-8F4B-E2B68BE28CC8}"/>
              </a:ext>
            </a:extLst>
          </p:cNvPr>
          <p:cNvSpPr txBox="1"/>
          <p:nvPr/>
        </p:nvSpPr>
        <p:spPr>
          <a:xfrm>
            <a:off x="569356" y="2379201"/>
            <a:ext cx="914400" cy="338554"/>
          </a:xfrm>
          <a:prstGeom prst="rect">
            <a:avLst/>
          </a:prstGeom>
          <a:noFill/>
        </p:spPr>
        <p:txBody>
          <a:bodyPr wrap="square" rtlCol="0">
            <a:spAutoFit/>
          </a:bodyPr>
          <a:lstStyle/>
          <a:p>
            <a:r>
              <a:rPr lang="fr-FR" sz="1600" dirty="0"/>
              <a:t>Crosses</a:t>
            </a:r>
          </a:p>
        </p:txBody>
      </p:sp>
      <p:sp>
        <p:nvSpPr>
          <p:cNvPr id="27" name="ZoneTexte 26">
            <a:extLst>
              <a:ext uri="{FF2B5EF4-FFF2-40B4-BE49-F238E27FC236}">
                <a16:creationId xmlns:a16="http://schemas.microsoft.com/office/drawing/2014/main" id="{2335E666-65F4-43E6-BDC8-BE131A60FAD6}"/>
              </a:ext>
            </a:extLst>
          </p:cNvPr>
          <p:cNvSpPr txBox="1"/>
          <p:nvPr/>
        </p:nvSpPr>
        <p:spPr>
          <a:xfrm>
            <a:off x="362267" y="2959905"/>
            <a:ext cx="1067322" cy="338554"/>
          </a:xfrm>
          <a:prstGeom prst="rect">
            <a:avLst/>
          </a:prstGeom>
          <a:noFill/>
        </p:spPr>
        <p:txBody>
          <a:bodyPr wrap="square" rtlCol="0">
            <a:spAutoFit/>
          </a:bodyPr>
          <a:lstStyle/>
          <a:p>
            <a:r>
              <a:rPr lang="fr-FR" sz="1600" dirty="0"/>
              <a:t>Raquettes</a:t>
            </a:r>
          </a:p>
        </p:txBody>
      </p:sp>
      <p:sp>
        <p:nvSpPr>
          <p:cNvPr id="29" name="ZoneTexte 28">
            <a:extLst>
              <a:ext uri="{FF2B5EF4-FFF2-40B4-BE49-F238E27FC236}">
                <a16:creationId xmlns:a16="http://schemas.microsoft.com/office/drawing/2014/main" id="{5E2621DC-8822-4DD1-BDAF-03F93444A207}"/>
              </a:ext>
            </a:extLst>
          </p:cNvPr>
          <p:cNvSpPr txBox="1"/>
          <p:nvPr/>
        </p:nvSpPr>
        <p:spPr>
          <a:xfrm>
            <a:off x="1026556" y="3345661"/>
            <a:ext cx="2926938" cy="338554"/>
          </a:xfrm>
          <a:prstGeom prst="rect">
            <a:avLst/>
          </a:prstGeom>
          <a:noFill/>
        </p:spPr>
        <p:txBody>
          <a:bodyPr wrap="square" rtlCol="0">
            <a:spAutoFit/>
          </a:bodyPr>
          <a:lstStyle/>
          <a:p>
            <a:pPr algn="r"/>
            <a:r>
              <a:rPr lang="fr-FR" sz="1600" i="1" dirty="0"/>
              <a:t>Avec des réglettes « </a:t>
            </a:r>
            <a:r>
              <a:rPr lang="fr-FR" sz="1600" i="1" dirty="0" err="1"/>
              <a:t>Cuisenaire</a:t>
            </a:r>
            <a:r>
              <a:rPr lang="fr-FR" sz="1600" i="1" dirty="0"/>
              <a:t> »</a:t>
            </a:r>
          </a:p>
        </p:txBody>
      </p:sp>
      <p:sp>
        <p:nvSpPr>
          <p:cNvPr id="30" name="ZoneTexte 29">
            <a:extLst>
              <a:ext uri="{FF2B5EF4-FFF2-40B4-BE49-F238E27FC236}">
                <a16:creationId xmlns:a16="http://schemas.microsoft.com/office/drawing/2014/main" id="{DAD996C3-E203-4D9E-BCE4-03F23D817B7D}"/>
              </a:ext>
            </a:extLst>
          </p:cNvPr>
          <p:cNvSpPr txBox="1"/>
          <p:nvPr/>
        </p:nvSpPr>
        <p:spPr>
          <a:xfrm>
            <a:off x="4753776" y="1260485"/>
            <a:ext cx="1564537" cy="584775"/>
          </a:xfrm>
          <a:prstGeom prst="rect">
            <a:avLst/>
          </a:prstGeom>
          <a:noFill/>
        </p:spPr>
        <p:txBody>
          <a:bodyPr wrap="square" rtlCol="0">
            <a:spAutoFit/>
          </a:bodyPr>
          <a:lstStyle/>
          <a:p>
            <a:pPr algn="r"/>
            <a:r>
              <a:rPr lang="fr-FR" sz="1600" i="1" dirty="0"/>
              <a:t>Avec des bandes de papier</a:t>
            </a:r>
          </a:p>
        </p:txBody>
      </p:sp>
      <p:sp>
        <p:nvSpPr>
          <p:cNvPr id="31" name="ZoneTexte 30">
            <a:extLst>
              <a:ext uri="{FF2B5EF4-FFF2-40B4-BE49-F238E27FC236}">
                <a16:creationId xmlns:a16="http://schemas.microsoft.com/office/drawing/2014/main" id="{F3530B64-0A20-48E2-A61E-94A8E650CB25}"/>
              </a:ext>
            </a:extLst>
          </p:cNvPr>
          <p:cNvSpPr txBox="1"/>
          <p:nvPr/>
        </p:nvSpPr>
        <p:spPr>
          <a:xfrm>
            <a:off x="362267" y="1363322"/>
            <a:ext cx="115713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sng" strike="noStrike" kern="1200" cap="none" spc="0" normalizeH="0" baseline="0" noProof="0" dirty="0">
                <a:ln>
                  <a:noFill/>
                </a:ln>
                <a:solidFill>
                  <a:prstClr val="black"/>
                </a:solidFill>
                <a:effectLst/>
                <a:uLnTx/>
                <a:uFillTx/>
                <a:latin typeface="Calibri" panose="020F0502020204030204"/>
                <a:ea typeface="+mn-ea"/>
                <a:cs typeface="+mn-cs"/>
              </a:rPr>
              <a:t>Manipulation possible pour ce problème :</a:t>
            </a:r>
          </a:p>
        </p:txBody>
      </p:sp>
      <p:sp>
        <p:nvSpPr>
          <p:cNvPr id="32" name="ZoneTexte 31">
            <a:extLst>
              <a:ext uri="{FF2B5EF4-FFF2-40B4-BE49-F238E27FC236}">
                <a16:creationId xmlns:a16="http://schemas.microsoft.com/office/drawing/2014/main" id="{322FEC20-566A-4BE6-A7E2-398762161DD2}"/>
              </a:ext>
            </a:extLst>
          </p:cNvPr>
          <p:cNvSpPr txBox="1"/>
          <p:nvPr/>
        </p:nvSpPr>
        <p:spPr>
          <a:xfrm>
            <a:off x="6901728" y="2942865"/>
            <a:ext cx="246686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sng" strike="noStrike" kern="1200" cap="none" spc="0" normalizeH="0" baseline="0" noProof="0" dirty="0">
                <a:ln>
                  <a:noFill/>
                </a:ln>
                <a:solidFill>
                  <a:prstClr val="black"/>
                </a:solidFill>
                <a:effectLst/>
                <a:uLnTx/>
                <a:uFillTx/>
                <a:latin typeface="Calibri" panose="020F0502020204030204"/>
                <a:ea typeface="+mn-ea"/>
                <a:cs typeface="+mn-cs"/>
              </a:rPr>
              <a:t>Modélisation possible pour ce problème :</a:t>
            </a:r>
          </a:p>
        </p:txBody>
      </p:sp>
      <p:pic>
        <p:nvPicPr>
          <p:cNvPr id="33" name="Image 32">
            <a:extLst>
              <a:ext uri="{FF2B5EF4-FFF2-40B4-BE49-F238E27FC236}">
                <a16:creationId xmlns:a16="http://schemas.microsoft.com/office/drawing/2014/main" id="{F9F15AEE-B1B1-4EB5-BB31-D5CD12370C22}"/>
              </a:ext>
            </a:extLst>
          </p:cNvPr>
          <p:cNvPicPr>
            <a:picLocks noChangeAspect="1"/>
          </p:cNvPicPr>
          <p:nvPr/>
        </p:nvPicPr>
        <p:blipFill rotWithShape="1">
          <a:blip r:embed="rId5">
            <a:extLst>
              <a:ext uri="{28A0092B-C50C-407E-A947-70E740481C1C}">
                <a14:useLocalDpi xmlns:a14="http://schemas.microsoft.com/office/drawing/2010/main" val="0"/>
              </a:ext>
            </a:extLst>
          </a:blip>
          <a:srcRect l="21190" t="7619" r="19013" b="11020"/>
          <a:stretch/>
        </p:blipFill>
        <p:spPr>
          <a:xfrm>
            <a:off x="9308026" y="2865250"/>
            <a:ext cx="2466868" cy="1799554"/>
          </a:xfrm>
          <a:prstGeom prst="rect">
            <a:avLst/>
          </a:prstGeom>
        </p:spPr>
      </p:pic>
      <p:sp>
        <p:nvSpPr>
          <p:cNvPr id="35" name="ZoneTexte 34">
            <a:extLst>
              <a:ext uri="{FF2B5EF4-FFF2-40B4-BE49-F238E27FC236}">
                <a16:creationId xmlns:a16="http://schemas.microsoft.com/office/drawing/2014/main" id="{4CB20B9E-7E6C-4211-BA81-000CCD90DEA5}"/>
              </a:ext>
            </a:extLst>
          </p:cNvPr>
          <p:cNvSpPr txBox="1"/>
          <p:nvPr/>
        </p:nvSpPr>
        <p:spPr>
          <a:xfrm>
            <a:off x="10149281" y="2920875"/>
            <a:ext cx="955763" cy="400110"/>
          </a:xfrm>
          <a:prstGeom prst="rect">
            <a:avLst/>
          </a:prstGeom>
          <a:noFill/>
        </p:spPr>
        <p:txBody>
          <a:bodyPr wrap="square" rtlCol="0">
            <a:spAutoFit/>
          </a:bodyPr>
          <a:lstStyle/>
          <a:p>
            <a:r>
              <a:rPr lang="fr-FR" sz="2000" dirty="0"/>
              <a:t>Ballons</a:t>
            </a:r>
          </a:p>
        </p:txBody>
      </p:sp>
      <p:sp>
        <p:nvSpPr>
          <p:cNvPr id="36" name="ZoneTexte 35">
            <a:extLst>
              <a:ext uri="{FF2B5EF4-FFF2-40B4-BE49-F238E27FC236}">
                <a16:creationId xmlns:a16="http://schemas.microsoft.com/office/drawing/2014/main" id="{AB4DE005-1790-47A1-9812-E1D29C4603AE}"/>
              </a:ext>
            </a:extLst>
          </p:cNvPr>
          <p:cNvSpPr txBox="1"/>
          <p:nvPr/>
        </p:nvSpPr>
        <p:spPr>
          <a:xfrm>
            <a:off x="9196330" y="3564972"/>
            <a:ext cx="1084217" cy="400110"/>
          </a:xfrm>
          <a:prstGeom prst="rect">
            <a:avLst/>
          </a:prstGeom>
          <a:noFill/>
        </p:spPr>
        <p:txBody>
          <a:bodyPr wrap="square" rtlCol="0">
            <a:spAutoFit/>
          </a:bodyPr>
          <a:lstStyle/>
          <a:p>
            <a:r>
              <a:rPr lang="fr-FR" sz="2000" dirty="0"/>
              <a:t>Crosses</a:t>
            </a:r>
          </a:p>
        </p:txBody>
      </p:sp>
      <p:sp>
        <p:nvSpPr>
          <p:cNvPr id="37" name="ZoneTexte 36">
            <a:extLst>
              <a:ext uri="{FF2B5EF4-FFF2-40B4-BE49-F238E27FC236}">
                <a16:creationId xmlns:a16="http://schemas.microsoft.com/office/drawing/2014/main" id="{0311A197-F8FC-4708-94DB-86E4E4705830}"/>
              </a:ext>
            </a:extLst>
          </p:cNvPr>
          <p:cNvSpPr txBox="1"/>
          <p:nvPr/>
        </p:nvSpPr>
        <p:spPr>
          <a:xfrm>
            <a:off x="9647777" y="4330762"/>
            <a:ext cx="1265539" cy="400110"/>
          </a:xfrm>
          <a:prstGeom prst="rect">
            <a:avLst/>
          </a:prstGeom>
          <a:noFill/>
        </p:spPr>
        <p:txBody>
          <a:bodyPr wrap="square" rtlCol="0">
            <a:spAutoFit/>
          </a:bodyPr>
          <a:lstStyle/>
          <a:p>
            <a:r>
              <a:rPr lang="fr-FR" sz="2000" dirty="0"/>
              <a:t>Raquettes</a:t>
            </a:r>
          </a:p>
        </p:txBody>
      </p:sp>
      <p:pic>
        <p:nvPicPr>
          <p:cNvPr id="3" name="Image 2">
            <a:extLst>
              <a:ext uri="{FF2B5EF4-FFF2-40B4-BE49-F238E27FC236}">
                <a16:creationId xmlns:a16="http://schemas.microsoft.com/office/drawing/2014/main" id="{C9F5965C-E8CD-4B61-A8AE-E8BAD51B2F8C}"/>
              </a:ext>
            </a:extLst>
          </p:cNvPr>
          <p:cNvPicPr>
            <a:picLocks noChangeAspect="1"/>
          </p:cNvPicPr>
          <p:nvPr/>
        </p:nvPicPr>
        <p:blipFill rotWithShape="1">
          <a:blip r:embed="rId6">
            <a:extLst>
              <a:ext uri="{28A0092B-C50C-407E-A947-70E740481C1C}">
                <a14:useLocalDpi xmlns:a14="http://schemas.microsoft.com/office/drawing/2010/main" val="0"/>
              </a:ext>
            </a:extLst>
          </a:blip>
          <a:srcRect l="8322" t="42241" r="2848" b="32905"/>
          <a:stretch/>
        </p:blipFill>
        <p:spPr>
          <a:xfrm>
            <a:off x="4311306" y="4195221"/>
            <a:ext cx="3877989" cy="813773"/>
          </a:xfrm>
          <a:prstGeom prst="rect">
            <a:avLst/>
          </a:prstGeom>
        </p:spPr>
      </p:pic>
      <p:pic>
        <p:nvPicPr>
          <p:cNvPr id="5" name="Image 4">
            <a:extLst>
              <a:ext uri="{FF2B5EF4-FFF2-40B4-BE49-F238E27FC236}">
                <a16:creationId xmlns:a16="http://schemas.microsoft.com/office/drawing/2014/main" id="{3C2491A0-0328-4146-B42D-FD39BD9B0296}"/>
              </a:ext>
            </a:extLst>
          </p:cNvPr>
          <p:cNvPicPr>
            <a:picLocks noChangeAspect="1"/>
          </p:cNvPicPr>
          <p:nvPr/>
        </p:nvPicPr>
        <p:blipFill rotWithShape="1">
          <a:blip r:embed="rId7">
            <a:extLst>
              <a:ext uri="{28A0092B-C50C-407E-A947-70E740481C1C}">
                <a14:useLocalDpi xmlns:a14="http://schemas.microsoft.com/office/drawing/2010/main" val="0"/>
              </a:ext>
            </a:extLst>
          </a:blip>
          <a:srcRect l="10885" t="48036" r="9561" b="40766"/>
          <a:stretch/>
        </p:blipFill>
        <p:spPr>
          <a:xfrm>
            <a:off x="362267" y="4268055"/>
            <a:ext cx="3790039" cy="400110"/>
          </a:xfrm>
          <a:prstGeom prst="rect">
            <a:avLst/>
          </a:prstGeom>
        </p:spPr>
      </p:pic>
      <p:sp>
        <p:nvSpPr>
          <p:cNvPr id="6" name="ZoneTexte 5">
            <a:extLst>
              <a:ext uri="{FF2B5EF4-FFF2-40B4-BE49-F238E27FC236}">
                <a16:creationId xmlns:a16="http://schemas.microsoft.com/office/drawing/2014/main" id="{B4863999-4D4F-434A-A939-907EE2A24E7D}"/>
              </a:ext>
            </a:extLst>
          </p:cNvPr>
          <p:cNvSpPr txBox="1"/>
          <p:nvPr/>
        </p:nvSpPr>
        <p:spPr>
          <a:xfrm>
            <a:off x="1261738" y="3836021"/>
            <a:ext cx="5096067" cy="369332"/>
          </a:xfrm>
          <a:prstGeom prst="rect">
            <a:avLst/>
          </a:prstGeom>
          <a:noFill/>
        </p:spPr>
        <p:txBody>
          <a:bodyPr wrap="square" rtlCol="0">
            <a:spAutoFit/>
          </a:bodyPr>
          <a:lstStyle/>
          <a:p>
            <a:r>
              <a:rPr lang="fr-FR" u="sng" dirty="0"/>
              <a:t>Dernière étape :</a:t>
            </a:r>
            <a:r>
              <a:rPr lang="fr-FR" dirty="0"/>
              <a:t> Combien dépense l’école en tout ?</a:t>
            </a:r>
          </a:p>
        </p:txBody>
      </p:sp>
      <p:sp>
        <p:nvSpPr>
          <p:cNvPr id="39" name="ZoneTexte 38">
            <a:extLst>
              <a:ext uri="{FF2B5EF4-FFF2-40B4-BE49-F238E27FC236}">
                <a16:creationId xmlns:a16="http://schemas.microsoft.com/office/drawing/2014/main" id="{ACB0B330-D94E-497F-A0DF-18883993E4B5}"/>
              </a:ext>
            </a:extLst>
          </p:cNvPr>
          <p:cNvSpPr txBox="1"/>
          <p:nvPr/>
        </p:nvSpPr>
        <p:spPr>
          <a:xfrm>
            <a:off x="944586" y="4587519"/>
            <a:ext cx="806065" cy="338554"/>
          </a:xfrm>
          <a:prstGeom prst="rect">
            <a:avLst/>
          </a:prstGeom>
          <a:noFill/>
        </p:spPr>
        <p:txBody>
          <a:bodyPr wrap="square" rtlCol="0">
            <a:spAutoFit/>
          </a:bodyPr>
          <a:lstStyle/>
          <a:p>
            <a:r>
              <a:rPr lang="fr-FR" sz="1600" dirty="0"/>
              <a:t>Ballons</a:t>
            </a:r>
          </a:p>
        </p:txBody>
      </p:sp>
      <p:sp>
        <p:nvSpPr>
          <p:cNvPr id="40" name="ZoneTexte 39">
            <a:extLst>
              <a:ext uri="{FF2B5EF4-FFF2-40B4-BE49-F238E27FC236}">
                <a16:creationId xmlns:a16="http://schemas.microsoft.com/office/drawing/2014/main" id="{EAC4DAF8-E70A-4A6F-8C35-F575DB2295AA}"/>
              </a:ext>
            </a:extLst>
          </p:cNvPr>
          <p:cNvSpPr txBox="1"/>
          <p:nvPr/>
        </p:nvSpPr>
        <p:spPr>
          <a:xfrm>
            <a:off x="2193757" y="4585339"/>
            <a:ext cx="914400" cy="338554"/>
          </a:xfrm>
          <a:prstGeom prst="rect">
            <a:avLst/>
          </a:prstGeom>
          <a:noFill/>
        </p:spPr>
        <p:txBody>
          <a:bodyPr wrap="square" rtlCol="0">
            <a:spAutoFit/>
          </a:bodyPr>
          <a:lstStyle/>
          <a:p>
            <a:r>
              <a:rPr lang="fr-FR" sz="1600" dirty="0"/>
              <a:t>Crosses</a:t>
            </a:r>
          </a:p>
        </p:txBody>
      </p:sp>
      <p:sp>
        <p:nvSpPr>
          <p:cNvPr id="41" name="ZoneTexte 40">
            <a:extLst>
              <a:ext uri="{FF2B5EF4-FFF2-40B4-BE49-F238E27FC236}">
                <a16:creationId xmlns:a16="http://schemas.microsoft.com/office/drawing/2014/main" id="{DFB9FBB3-9AB4-40E1-B67D-CAD875123557}"/>
              </a:ext>
            </a:extLst>
          </p:cNvPr>
          <p:cNvSpPr txBox="1"/>
          <p:nvPr/>
        </p:nvSpPr>
        <p:spPr>
          <a:xfrm>
            <a:off x="3008298" y="4585339"/>
            <a:ext cx="1067322" cy="338554"/>
          </a:xfrm>
          <a:prstGeom prst="rect">
            <a:avLst/>
          </a:prstGeom>
          <a:noFill/>
        </p:spPr>
        <p:txBody>
          <a:bodyPr wrap="square" rtlCol="0">
            <a:spAutoFit/>
          </a:bodyPr>
          <a:lstStyle/>
          <a:p>
            <a:r>
              <a:rPr lang="fr-FR" sz="1600" dirty="0"/>
              <a:t>Raquettes</a:t>
            </a:r>
          </a:p>
        </p:txBody>
      </p:sp>
      <p:cxnSp>
        <p:nvCxnSpPr>
          <p:cNvPr id="8" name="Connecteur droit avec flèche 7">
            <a:extLst>
              <a:ext uri="{FF2B5EF4-FFF2-40B4-BE49-F238E27FC236}">
                <a16:creationId xmlns:a16="http://schemas.microsoft.com/office/drawing/2014/main" id="{CA441982-0DDD-4FA2-9CEE-3CC666DC0933}"/>
              </a:ext>
            </a:extLst>
          </p:cNvPr>
          <p:cNvCxnSpPr/>
          <p:nvPr/>
        </p:nvCxnSpPr>
        <p:spPr>
          <a:xfrm>
            <a:off x="503853" y="4668165"/>
            <a:ext cx="1753433" cy="0"/>
          </a:xfrm>
          <a:prstGeom prst="straightConnector1">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2" name="Connecteur droit avec flèche 41">
            <a:extLst>
              <a:ext uri="{FF2B5EF4-FFF2-40B4-BE49-F238E27FC236}">
                <a16:creationId xmlns:a16="http://schemas.microsoft.com/office/drawing/2014/main" id="{8695932C-EF45-446A-B66C-D0D84B2590FE}"/>
              </a:ext>
            </a:extLst>
          </p:cNvPr>
          <p:cNvCxnSpPr>
            <a:cxnSpLocks/>
          </p:cNvCxnSpPr>
          <p:nvPr/>
        </p:nvCxnSpPr>
        <p:spPr>
          <a:xfrm>
            <a:off x="2257286" y="4664803"/>
            <a:ext cx="625873" cy="0"/>
          </a:xfrm>
          <a:prstGeom prst="straightConnector1">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Connecteur droit avec flèche 43">
            <a:extLst>
              <a:ext uri="{FF2B5EF4-FFF2-40B4-BE49-F238E27FC236}">
                <a16:creationId xmlns:a16="http://schemas.microsoft.com/office/drawing/2014/main" id="{1EF756F4-2326-42EA-A1A0-8E825F28A756}"/>
              </a:ext>
            </a:extLst>
          </p:cNvPr>
          <p:cNvCxnSpPr>
            <a:cxnSpLocks/>
          </p:cNvCxnSpPr>
          <p:nvPr/>
        </p:nvCxnSpPr>
        <p:spPr>
          <a:xfrm>
            <a:off x="2883159" y="4664803"/>
            <a:ext cx="1192461" cy="0"/>
          </a:xfrm>
          <a:prstGeom prst="straightConnector1">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68844325-31A7-4EC5-A0BA-61C2862DA645}"/>
              </a:ext>
            </a:extLst>
          </p:cNvPr>
          <p:cNvSpPr/>
          <p:nvPr/>
        </p:nvSpPr>
        <p:spPr>
          <a:xfrm>
            <a:off x="8809063" y="5029756"/>
            <a:ext cx="1471484" cy="31828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Ballons</a:t>
            </a:r>
          </a:p>
        </p:txBody>
      </p:sp>
      <p:sp>
        <p:nvSpPr>
          <p:cNvPr id="47" name="Rectangle 46">
            <a:extLst>
              <a:ext uri="{FF2B5EF4-FFF2-40B4-BE49-F238E27FC236}">
                <a16:creationId xmlns:a16="http://schemas.microsoft.com/office/drawing/2014/main" id="{928506D5-A454-4891-A4EE-74117EC0BABF}"/>
              </a:ext>
            </a:extLst>
          </p:cNvPr>
          <p:cNvSpPr/>
          <p:nvPr/>
        </p:nvSpPr>
        <p:spPr>
          <a:xfrm>
            <a:off x="10280547" y="5025805"/>
            <a:ext cx="493949" cy="31828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D3CC19B9-B902-4D23-9A67-6DC159BE8AB1}"/>
              </a:ext>
            </a:extLst>
          </p:cNvPr>
          <p:cNvSpPr/>
          <p:nvPr/>
        </p:nvSpPr>
        <p:spPr>
          <a:xfrm>
            <a:off x="10774496" y="5029756"/>
            <a:ext cx="999937" cy="31828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ZoneTexte 48">
            <a:extLst>
              <a:ext uri="{FF2B5EF4-FFF2-40B4-BE49-F238E27FC236}">
                <a16:creationId xmlns:a16="http://schemas.microsoft.com/office/drawing/2014/main" id="{336308CC-CC0A-4340-BF72-D9DECCA08C81}"/>
              </a:ext>
            </a:extLst>
          </p:cNvPr>
          <p:cNvSpPr txBox="1"/>
          <p:nvPr/>
        </p:nvSpPr>
        <p:spPr>
          <a:xfrm>
            <a:off x="10122855" y="5019996"/>
            <a:ext cx="847314" cy="338554"/>
          </a:xfrm>
          <a:prstGeom prst="rect">
            <a:avLst/>
          </a:prstGeom>
          <a:noFill/>
        </p:spPr>
        <p:txBody>
          <a:bodyPr wrap="square" rtlCol="0">
            <a:spAutoFit/>
          </a:bodyPr>
          <a:lstStyle/>
          <a:p>
            <a:r>
              <a:rPr lang="fr-FR" sz="1600" dirty="0"/>
              <a:t>Crosses</a:t>
            </a:r>
          </a:p>
        </p:txBody>
      </p:sp>
      <p:sp>
        <p:nvSpPr>
          <p:cNvPr id="50" name="Rectangle 49">
            <a:extLst>
              <a:ext uri="{FF2B5EF4-FFF2-40B4-BE49-F238E27FC236}">
                <a16:creationId xmlns:a16="http://schemas.microsoft.com/office/drawing/2014/main" id="{D6FDD5E8-8AD3-49D9-B54C-F94F6E1EFCB6}"/>
              </a:ext>
            </a:extLst>
          </p:cNvPr>
          <p:cNvSpPr/>
          <p:nvPr/>
        </p:nvSpPr>
        <p:spPr>
          <a:xfrm>
            <a:off x="10804731" y="5017214"/>
            <a:ext cx="1026499" cy="338554"/>
          </a:xfrm>
          <a:prstGeom prst="rect">
            <a:avLst/>
          </a:prstGeom>
        </p:spPr>
        <p:txBody>
          <a:bodyPr wrap="none">
            <a:spAutoFit/>
          </a:bodyPr>
          <a:lstStyle/>
          <a:p>
            <a:pPr algn="ctr"/>
            <a:r>
              <a:rPr lang="fr-FR" sz="1600" dirty="0"/>
              <a:t>Raquettes</a:t>
            </a:r>
          </a:p>
        </p:txBody>
      </p:sp>
      <p:sp>
        <p:nvSpPr>
          <p:cNvPr id="51" name="Rectangle 50">
            <a:extLst>
              <a:ext uri="{FF2B5EF4-FFF2-40B4-BE49-F238E27FC236}">
                <a16:creationId xmlns:a16="http://schemas.microsoft.com/office/drawing/2014/main" id="{AF3C8523-BF5A-4999-BC61-8B3CE9556453}"/>
              </a:ext>
            </a:extLst>
          </p:cNvPr>
          <p:cNvSpPr/>
          <p:nvPr/>
        </p:nvSpPr>
        <p:spPr>
          <a:xfrm>
            <a:off x="8721021" y="4635388"/>
            <a:ext cx="1935273" cy="400110"/>
          </a:xfrm>
          <a:prstGeom prst="rect">
            <a:avLst/>
          </a:prstGeom>
        </p:spPr>
        <p:txBody>
          <a:bodyPr wrap="none">
            <a:spAutoFit/>
          </a:bodyPr>
          <a:lstStyle/>
          <a:p>
            <a:r>
              <a:rPr lang="fr-FR" sz="2000" u="sng" dirty="0"/>
              <a:t>Dernière étape : </a:t>
            </a:r>
            <a:endParaRPr lang="fr-FR" sz="2000" dirty="0"/>
          </a:p>
        </p:txBody>
      </p:sp>
    </p:spTree>
    <p:extLst>
      <p:ext uri="{BB962C8B-B14F-4D97-AF65-F5344CB8AC3E}">
        <p14:creationId xmlns:p14="http://schemas.microsoft.com/office/powerpoint/2010/main" val="250808184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TotalTime>
  <Words>516</Words>
  <Application>Microsoft Office PowerPoint</Application>
  <PresentationFormat>Grand écran</PresentationFormat>
  <Paragraphs>57</Paragraphs>
  <Slides>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vt:i4>
      </vt:variant>
    </vt:vector>
  </HeadingPairs>
  <TitlesOfParts>
    <vt:vector size="7" baseType="lpstr">
      <vt:lpstr>Arial</vt:lpstr>
      <vt:lpstr>Calibri</vt:lpstr>
      <vt:lpstr>Calibri Light</vt:lpstr>
      <vt:lpstr>Wingdings</vt:lpstr>
      <vt:lpstr>Thème Office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Vincent Dionisi</dc:creator>
  <cp:lastModifiedBy>Vincent Dionisi</cp:lastModifiedBy>
  <cp:revision>15</cp:revision>
  <dcterms:created xsi:type="dcterms:W3CDTF">2025-04-01T10:33:31Z</dcterms:created>
  <dcterms:modified xsi:type="dcterms:W3CDTF">2025-05-09T10:59:38Z</dcterms:modified>
</cp:coreProperties>
</file>